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463" r:id="rId5"/>
    <p:sldId id="496" r:id="rId6"/>
    <p:sldId id="486" r:id="rId7"/>
    <p:sldId id="533" r:id="rId8"/>
    <p:sldId id="502" r:id="rId9"/>
    <p:sldId id="497" r:id="rId10"/>
    <p:sldId id="504" r:id="rId11"/>
    <p:sldId id="500" r:id="rId12"/>
    <p:sldId id="501" r:id="rId13"/>
    <p:sldId id="514" r:id="rId14"/>
    <p:sldId id="517" r:id="rId15"/>
    <p:sldId id="519" r:id="rId16"/>
    <p:sldId id="518" r:id="rId17"/>
    <p:sldId id="516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12" r:id="rId26"/>
    <p:sldId id="527" r:id="rId27"/>
    <p:sldId id="529" r:id="rId28"/>
    <p:sldId id="528" r:id="rId29"/>
    <p:sldId id="513" r:id="rId30"/>
    <p:sldId id="531" r:id="rId31"/>
    <p:sldId id="530" r:id="rId32"/>
    <p:sldId id="511" r:id="rId33"/>
    <p:sldId id="506" r:id="rId34"/>
    <p:sldId id="505" r:id="rId35"/>
    <p:sldId id="509" r:id="rId36"/>
    <p:sldId id="507" r:id="rId37"/>
    <p:sldId id="510" r:id="rId38"/>
    <p:sldId id="508" r:id="rId39"/>
    <p:sldId id="499" r:id="rId40"/>
    <p:sldId id="312" r:id="rId41"/>
    <p:sldId id="48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pos="3613" userDrawn="1">
          <p15:clr>
            <a:srgbClr val="A4A3A4"/>
          </p15:clr>
        </p15:guide>
        <p15:guide id="5" pos="3727" userDrawn="1">
          <p15:clr>
            <a:srgbClr val="A4A3A4"/>
          </p15:clr>
        </p15:guide>
        <p15:guide id="6" pos="3953" userDrawn="1">
          <p15:clr>
            <a:srgbClr val="A4A3A4"/>
          </p15:clr>
        </p15:guide>
        <p15:guide id="7" pos="529" userDrawn="1">
          <p15:clr>
            <a:srgbClr val="A4A3A4"/>
          </p15:clr>
        </p15:guide>
        <p15:guide id="8" pos="7151" userDrawn="1">
          <p15:clr>
            <a:srgbClr val="A4A3A4"/>
          </p15:clr>
        </p15:guide>
        <p15:guide id="9" orient="horz" pos="1026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50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E93909-2AB9-751D-3F16-06FEF8E08B59}" name="Chris Slim (RAPP)" initials="CS(" userId="S::chris.slim@rapp.com::4ace48d9-5904-40da-af26-766261721789" providerId="AD"/>
  <p188:author id="{E8ABC73E-0767-52C6-11A9-CF7B9A5F900B}" name="Michael Sinclair (DDB Sydney)" initials="MS" userId="S::michael.sinclair@syd.ddb.com::5c6b9be6-eea6-41c4-bf36-8bb863e012c1" providerId="AD"/>
  <p188:author id="{15E9CE5B-6250-22CD-2A86-5B9884CEE60C}" name="Paul Blockey (Rapp Sydney)" initials="PS" userId="S::paul.blockey@rapp.com::b70592cd-d0a2-49f8-8440-32e48364077c" providerId="AD"/>
  <p188:author id="{3DCC0D94-94F7-45B0-AFFB-190DDE96CC31}" name="David Rennie (Tribal Worldwide Sydney)" initials="DR" userId="S::davy.rennie@au.tribalworldwide.com::83e93a65-a3cc-4211-8566-c1b8004fa075" providerId="AD"/>
  <p188:author id="{8890D1A7-C7CC-2DAF-192B-EA8A0B229B2E}" name="Nick Russo (DDB Sydney)" initials="NS" userId="S::nick.russo@syd.ddb.com::f7fd1f8f-e28e-48f9-b12f-e449c151aab5" providerId="AD"/>
  <p188:author id="{6786C8D4-A7AC-27B5-BCE4-1BA1A3D0747F}" name="Ruby Tonkin (DDB Sydney)" initials="RT" userId="S::ruby.tonkin@syd.ddb.com::2dd8116d-eff4-4276-8796-41127085229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00"/>
    <a:srgbClr val="FF8800"/>
    <a:srgbClr val="6D1C94"/>
    <a:srgbClr val="55AAFF"/>
    <a:srgbClr val="DDDDDD"/>
    <a:srgbClr val="69CC65"/>
    <a:srgbClr val="577FAB"/>
    <a:srgbClr val="75BAFD"/>
    <a:srgbClr val="FEFDF5"/>
    <a:srgbClr val="A3A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12A5D-F71C-42F6-BB42-42E51C6FFA29}" v="1712" dt="2024-05-23T02:18:16.831"/>
    <p1510:client id="{A1DB907C-DFE7-2046-BBCA-16FFC0DBFADF}" v="287" dt="2024-05-23T00:07:48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294"/>
        <p:guide pos="3840"/>
        <p:guide pos="4067"/>
        <p:guide pos="3613"/>
        <p:guide pos="3727"/>
        <p:guide pos="3953"/>
        <p:guide pos="529"/>
        <p:guide pos="7151"/>
        <p:guide orient="horz" pos="1026"/>
        <p:guide orient="horz" pos="1207"/>
        <p:guide orient="horz" pos="50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Slim (Rapp Sydney)" userId="4ace48d9-5904-40da-af26-766261721789" providerId="ADAL" clId="{F7627FCF-C641-1641-9B24-11A1FED6A56B}"/>
    <pc:docChg chg="undo custSel addSld modSld sldOrd">
      <pc:chgData name="Chris Slim (Rapp Sydney)" userId="4ace48d9-5904-40da-af26-766261721789" providerId="ADAL" clId="{F7627FCF-C641-1641-9B24-11A1FED6A56B}" dt="2024-05-20T06:19:36.738" v="4446" actId="20577"/>
      <pc:docMkLst>
        <pc:docMk/>
      </pc:docMkLst>
      <pc:sldChg chg="addSp modSp">
        <pc:chgData name="Chris Slim (Rapp Sydney)" userId="4ace48d9-5904-40da-af26-766261721789" providerId="ADAL" clId="{F7627FCF-C641-1641-9B24-11A1FED6A56B}" dt="2024-05-20T03:40:24.221" v="3055" actId="167"/>
        <pc:sldMkLst>
          <pc:docMk/>
          <pc:sldMk cId="675683430" sldId="463"/>
        </pc:sldMkLst>
        <pc:picChg chg="add mod">
          <ac:chgData name="Chris Slim (Rapp Sydney)" userId="4ace48d9-5904-40da-af26-766261721789" providerId="ADAL" clId="{F7627FCF-C641-1641-9B24-11A1FED6A56B}" dt="2024-05-20T03:40:24.221" v="3055" actId="167"/>
          <ac:picMkLst>
            <pc:docMk/>
            <pc:sldMk cId="675683430" sldId="463"/>
            <ac:picMk id="3" creationId="{A2907526-E81D-1777-FFB0-290AF9C44C4A}"/>
          </ac:picMkLst>
        </pc:picChg>
      </pc:sldChg>
      <pc:sldChg chg="modSp mod">
        <pc:chgData name="Chris Slim (Rapp Sydney)" userId="4ace48d9-5904-40da-af26-766261721789" providerId="ADAL" clId="{F7627FCF-C641-1641-9B24-11A1FED6A56B}" dt="2024-05-20T01:19:17.533" v="136" actId="27636"/>
        <pc:sldMkLst>
          <pc:docMk/>
          <pc:sldMk cId="2222823527" sldId="484"/>
        </pc:sldMkLst>
        <pc:spChg chg="mod">
          <ac:chgData name="Chris Slim (Rapp Sydney)" userId="4ace48d9-5904-40da-af26-766261721789" providerId="ADAL" clId="{F7627FCF-C641-1641-9B24-11A1FED6A56B}" dt="2024-05-20T01:19:17.533" v="136" actId="27636"/>
          <ac:spMkLst>
            <pc:docMk/>
            <pc:sldMk cId="2222823527" sldId="484"/>
            <ac:spMk id="3" creationId="{99F22514-DF4C-7A13-C20F-3A9B360EA77F}"/>
          </ac:spMkLst>
        </pc:spChg>
      </pc:sldChg>
      <pc:sldChg chg="modSp mod">
        <pc:chgData name="Chris Slim (Rapp Sydney)" userId="4ace48d9-5904-40da-af26-766261721789" providerId="ADAL" clId="{F7627FCF-C641-1641-9B24-11A1FED6A56B}" dt="2024-05-20T01:19:17.573" v="137" actId="27636"/>
        <pc:sldMkLst>
          <pc:docMk/>
          <pc:sldMk cId="952951280" sldId="490"/>
        </pc:sldMkLst>
        <pc:spChg chg="mod">
          <ac:chgData name="Chris Slim (Rapp Sydney)" userId="4ace48d9-5904-40da-af26-766261721789" providerId="ADAL" clId="{F7627FCF-C641-1641-9B24-11A1FED6A56B}" dt="2024-05-20T01:19:17.573" v="137" actId="27636"/>
          <ac:spMkLst>
            <pc:docMk/>
            <pc:sldMk cId="952951280" sldId="490"/>
            <ac:spMk id="2" creationId="{00000000-0000-0000-0000-000000000000}"/>
          </ac:spMkLst>
        </pc:spChg>
      </pc:sldChg>
      <pc:sldChg chg="addSp modSp mod">
        <pc:chgData name="Chris Slim (Rapp Sydney)" userId="4ace48d9-5904-40da-af26-766261721789" providerId="ADAL" clId="{F7627FCF-C641-1641-9B24-11A1FED6A56B}" dt="2024-05-20T05:29:17.464" v="3875" actId="14100"/>
        <pc:sldMkLst>
          <pc:docMk/>
          <pc:sldMk cId="2377091959" sldId="497"/>
        </pc:sldMkLst>
        <pc:spChg chg="add mod">
          <ac:chgData name="Chris Slim (Rapp Sydney)" userId="4ace48d9-5904-40da-af26-766261721789" providerId="ADAL" clId="{F7627FCF-C641-1641-9B24-11A1FED6A56B}" dt="2024-05-20T05:29:17.464" v="3875" actId="14100"/>
          <ac:spMkLst>
            <pc:docMk/>
            <pc:sldMk cId="2377091959" sldId="497"/>
            <ac:spMk id="2" creationId="{55CA01AD-C043-8F8B-F1D7-AE17EDE6C466}"/>
          </ac:spMkLst>
        </pc:spChg>
        <pc:spChg chg="mod">
          <ac:chgData name="Chris Slim (Rapp Sydney)" userId="4ace48d9-5904-40da-af26-766261721789" providerId="ADAL" clId="{F7627FCF-C641-1641-9B24-11A1FED6A56B}" dt="2024-05-20T03:19:22.070" v="2588" actId="404"/>
          <ac:spMkLst>
            <pc:docMk/>
            <pc:sldMk cId="2377091959" sldId="497"/>
            <ac:spMk id="4" creationId="{F7707CE3-75A7-B5E5-DE21-950D87443722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6" creationId="{D4FBBDAF-13C1-234D-4233-80CE76EE22AC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7" creationId="{E4F5EC7A-4259-A6E2-C597-EB8026EC8322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8" creationId="{805EF7E4-9F4E-3795-5D10-60B46D4D91BA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9" creationId="{0EC1930D-7654-3E07-2C25-C65C01E3CC68}"/>
          </ac:spMkLst>
        </pc:spChg>
        <pc:spChg chg="mod">
          <ac:chgData name="Chris Slim (Rapp Sydney)" userId="4ace48d9-5904-40da-af26-766261721789" providerId="ADAL" clId="{F7627FCF-C641-1641-9B24-11A1FED6A56B}" dt="2024-05-20T01:26:35.800" v="418" actId="1076"/>
          <ac:spMkLst>
            <pc:docMk/>
            <pc:sldMk cId="2377091959" sldId="497"/>
            <ac:spMk id="29" creationId="{8215D4D9-6439-580F-7883-954B111C8C06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31" creationId="{CD4F8896-0796-B7A4-E089-D20B659F0815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32" creationId="{80967378-A6D5-276F-7979-8D4DF9D5D5DF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33" creationId="{400675AD-7357-C9B0-4965-7E3F0CE6D4B7}"/>
          </ac:spMkLst>
        </pc:spChg>
        <pc:spChg chg="mod">
          <ac:chgData name="Chris Slim (Rapp Sydney)" userId="4ace48d9-5904-40da-af26-766261721789" providerId="ADAL" clId="{F7627FCF-C641-1641-9B24-11A1FED6A56B}" dt="2024-05-20T01:17:44.948" v="96" actId="14100"/>
          <ac:spMkLst>
            <pc:docMk/>
            <pc:sldMk cId="2377091959" sldId="497"/>
            <ac:spMk id="38" creationId="{EE98F2F4-0BE4-4E5E-BF67-48529789EE21}"/>
          </ac:spMkLst>
        </pc:spChg>
        <pc:grpChg chg="mod">
          <ac:chgData name="Chris Slim (Rapp Sydney)" userId="4ace48d9-5904-40da-af26-766261721789" providerId="ADAL" clId="{F7627FCF-C641-1641-9B24-11A1FED6A56B}" dt="2024-05-20T05:29:00.584" v="3872" actId="571"/>
          <ac:grpSpMkLst>
            <pc:docMk/>
            <pc:sldMk cId="2377091959" sldId="497"/>
            <ac:grpSpMk id="10" creationId="{0D08B148-D56C-59EF-B8BD-5D0E1C905D5D}"/>
          </ac:grpSpMkLst>
        </pc:grpChg>
        <pc:cxnChg chg="mod">
          <ac:chgData name="Chris Slim (Rapp Sydney)" userId="4ace48d9-5904-40da-af26-766261721789" providerId="ADAL" clId="{F7627FCF-C641-1641-9B24-11A1FED6A56B}" dt="2024-05-20T05:28:21.956" v="3868" actId="208"/>
          <ac:cxnSpMkLst>
            <pc:docMk/>
            <pc:sldMk cId="2377091959" sldId="497"/>
            <ac:cxnSpMk id="3" creationId="{C492D850-1BF8-7CF8-9B76-8E8B497E5DCD}"/>
          </ac:cxnSpMkLst>
        </pc:cxnChg>
        <pc:cxnChg chg="mod">
          <ac:chgData name="Chris Slim (Rapp Sydney)" userId="4ace48d9-5904-40da-af26-766261721789" providerId="ADAL" clId="{F7627FCF-C641-1641-9B24-11A1FED6A56B}" dt="2024-05-20T05:28:21.956" v="3868" actId="208"/>
          <ac:cxnSpMkLst>
            <pc:docMk/>
            <pc:sldMk cId="2377091959" sldId="497"/>
            <ac:cxnSpMk id="13" creationId="{39CEC2AB-B773-6B5F-92A9-E3836897CA85}"/>
          </ac:cxnSpMkLst>
        </pc:cxnChg>
        <pc:cxnChg chg="mod">
          <ac:chgData name="Chris Slim (Rapp Sydney)" userId="4ace48d9-5904-40da-af26-766261721789" providerId="ADAL" clId="{F7627FCF-C641-1641-9B24-11A1FED6A56B}" dt="2024-05-20T05:28:08.390" v="3867" actId="208"/>
          <ac:cxnSpMkLst>
            <pc:docMk/>
            <pc:sldMk cId="2377091959" sldId="497"/>
            <ac:cxnSpMk id="18" creationId="{99274C63-C70A-9408-EE85-C0B18E9C2B2C}"/>
          </ac:cxnSpMkLst>
        </pc:cxnChg>
        <pc:cxnChg chg="mod">
          <ac:chgData name="Chris Slim (Rapp Sydney)" userId="4ace48d9-5904-40da-af26-766261721789" providerId="ADAL" clId="{F7627FCF-C641-1641-9B24-11A1FED6A56B}" dt="2024-05-20T05:28:42.722" v="3871" actId="208"/>
          <ac:cxnSpMkLst>
            <pc:docMk/>
            <pc:sldMk cId="2377091959" sldId="497"/>
            <ac:cxnSpMk id="19" creationId="{C5AFEE02-5F1B-CF5B-7518-20867A3665D2}"/>
          </ac:cxnSpMkLst>
        </pc:cxnChg>
        <pc:cxnChg chg="mod">
          <ac:chgData name="Chris Slim (Rapp Sydney)" userId="4ace48d9-5904-40da-af26-766261721789" providerId="ADAL" clId="{F7627FCF-C641-1641-9B24-11A1FED6A56B}" dt="2024-05-20T05:28:08.390" v="3867" actId="208"/>
          <ac:cxnSpMkLst>
            <pc:docMk/>
            <pc:sldMk cId="2377091959" sldId="497"/>
            <ac:cxnSpMk id="23" creationId="{6CCE93C0-D3CF-6BA2-1BD8-30F280178E4A}"/>
          </ac:cxnSpMkLst>
        </pc:cxnChg>
        <pc:cxnChg chg="mod">
          <ac:chgData name="Chris Slim (Rapp Sydney)" userId="4ace48d9-5904-40da-af26-766261721789" providerId="ADAL" clId="{F7627FCF-C641-1641-9B24-11A1FED6A56B}" dt="2024-05-20T05:28:42.722" v="3871" actId="208"/>
          <ac:cxnSpMkLst>
            <pc:docMk/>
            <pc:sldMk cId="2377091959" sldId="497"/>
            <ac:cxnSpMk id="27" creationId="{BCCA6415-A6CB-4CE5-89FE-0AF94C8A5C76}"/>
          </ac:cxnSpMkLst>
        </pc:cxnChg>
      </pc:sldChg>
      <pc:sldChg chg="addSp modSp mod">
        <pc:chgData name="Chris Slim (Rapp Sydney)" userId="4ace48d9-5904-40da-af26-766261721789" providerId="ADAL" clId="{F7627FCF-C641-1641-9B24-11A1FED6A56B}" dt="2024-05-20T03:31:36.002" v="3053" actId="20577"/>
        <pc:sldMkLst>
          <pc:docMk/>
          <pc:sldMk cId="2774090637" sldId="501"/>
        </pc:sldMkLst>
        <pc:spChg chg="mod">
          <ac:chgData name="Chris Slim (Rapp Sydney)" userId="4ace48d9-5904-40da-af26-766261721789" providerId="ADAL" clId="{F7627FCF-C641-1641-9B24-11A1FED6A56B}" dt="2024-05-20T03:18:56.605" v="2582" actId="404"/>
          <ac:spMkLst>
            <pc:docMk/>
            <pc:sldMk cId="2774090637" sldId="501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F7627FCF-C641-1641-9B24-11A1FED6A56B}" dt="2024-05-20T03:31:36.002" v="3053" actId="20577"/>
          <ac:spMkLst>
            <pc:docMk/>
            <pc:sldMk cId="2774090637" sldId="501"/>
            <ac:spMk id="3" creationId="{5FDF4910-4142-F1CF-60EC-0504DFE1C445}"/>
          </ac:spMkLst>
        </pc:spChg>
      </pc:sldChg>
      <pc:sldChg chg="addSp delSp modSp mod ord">
        <pc:chgData name="Chris Slim (Rapp Sydney)" userId="4ace48d9-5904-40da-af26-766261721789" providerId="ADAL" clId="{F7627FCF-C641-1641-9B24-11A1FED6A56B}" dt="2024-05-20T05:24:34.803" v="3848" actId="20578"/>
        <pc:sldMkLst>
          <pc:docMk/>
          <pc:sldMk cId="497347186" sldId="502"/>
        </pc:sldMkLst>
        <pc:spChg chg="mod">
          <ac:chgData name="Chris Slim (Rapp Sydney)" userId="4ace48d9-5904-40da-af26-766261721789" providerId="ADAL" clId="{F7627FCF-C641-1641-9B24-11A1FED6A56B}" dt="2024-05-20T03:19:06.017" v="2584" actId="404"/>
          <ac:spMkLst>
            <pc:docMk/>
            <pc:sldMk cId="497347186" sldId="502"/>
            <ac:spMk id="2" creationId="{5973E950-EEBC-C299-DC5B-9CF2413DF8EA}"/>
          </ac:spMkLst>
        </pc:spChg>
        <pc:spChg chg="del mod">
          <ac:chgData name="Chris Slim (Rapp Sydney)" userId="4ace48d9-5904-40da-af26-766261721789" providerId="ADAL" clId="{F7627FCF-C641-1641-9B24-11A1FED6A56B}" dt="2024-05-20T01:59:46.577" v="1684" actId="478"/>
          <ac:spMkLst>
            <pc:docMk/>
            <pc:sldMk cId="497347186" sldId="502"/>
            <ac:spMk id="3" creationId="{028A810F-1C1C-3563-BE97-24CEFA5A64A5}"/>
          </ac:spMkLst>
        </pc:spChg>
        <pc:spChg chg="add mod">
          <ac:chgData name="Chris Slim (Rapp Sydney)" userId="4ace48d9-5904-40da-af26-766261721789" providerId="ADAL" clId="{F7627FCF-C641-1641-9B24-11A1FED6A56B}" dt="2024-05-20T05:24:00.712" v="3829" actId="20577"/>
          <ac:spMkLst>
            <pc:docMk/>
            <pc:sldMk cId="497347186" sldId="502"/>
            <ac:spMk id="4" creationId="{D64A77CA-AD02-B212-D3B4-CBD921EF9D9D}"/>
          </ac:spMkLst>
        </pc:spChg>
        <pc:spChg chg="add mod">
          <ac:chgData name="Chris Slim (Rapp Sydney)" userId="4ace48d9-5904-40da-af26-766261721789" providerId="ADAL" clId="{F7627FCF-C641-1641-9B24-11A1FED6A56B}" dt="2024-05-20T02:25:05.008" v="1836" actId="1076"/>
          <ac:spMkLst>
            <pc:docMk/>
            <pc:sldMk cId="497347186" sldId="502"/>
            <ac:spMk id="5" creationId="{F64550EA-645C-DFC6-F26A-B5DD7A777573}"/>
          </ac:spMkLst>
        </pc:spChg>
        <pc:spChg chg="add mod">
          <ac:chgData name="Chris Slim (Rapp Sydney)" userId="4ace48d9-5904-40da-af26-766261721789" providerId="ADAL" clId="{F7627FCF-C641-1641-9B24-11A1FED6A56B}" dt="2024-05-20T02:12:40.956" v="1720" actId="1076"/>
          <ac:spMkLst>
            <pc:docMk/>
            <pc:sldMk cId="497347186" sldId="502"/>
            <ac:spMk id="6" creationId="{F5EDA0AD-055D-035B-EA11-FE2F3D99156D}"/>
          </ac:spMkLst>
        </pc:spChg>
        <pc:spChg chg="add mod">
          <ac:chgData name="Chris Slim (Rapp Sydney)" userId="4ace48d9-5904-40da-af26-766261721789" providerId="ADAL" clId="{F7627FCF-C641-1641-9B24-11A1FED6A56B}" dt="2024-05-20T02:13:42.408" v="1735" actId="1076"/>
          <ac:spMkLst>
            <pc:docMk/>
            <pc:sldMk cId="497347186" sldId="502"/>
            <ac:spMk id="7" creationId="{11A44732-86B0-1C4C-EFD1-E513F02FC9D1}"/>
          </ac:spMkLst>
        </pc:spChg>
        <pc:spChg chg="add mod">
          <ac:chgData name="Chris Slim (Rapp Sydney)" userId="4ace48d9-5904-40da-af26-766261721789" providerId="ADAL" clId="{F7627FCF-C641-1641-9B24-11A1FED6A56B}" dt="2024-05-20T02:24:12.078" v="1776" actId="1076"/>
          <ac:spMkLst>
            <pc:docMk/>
            <pc:sldMk cId="497347186" sldId="502"/>
            <ac:spMk id="8" creationId="{9776AFF0-94C4-F7AF-FB4B-EC71E86E2E27}"/>
          </ac:spMkLst>
        </pc:spChg>
        <pc:spChg chg="add mod">
          <ac:chgData name="Chris Slim (Rapp Sydney)" userId="4ace48d9-5904-40da-af26-766261721789" providerId="ADAL" clId="{F7627FCF-C641-1641-9B24-11A1FED6A56B}" dt="2024-05-20T02:24:36.135" v="1781" actId="1076"/>
          <ac:spMkLst>
            <pc:docMk/>
            <pc:sldMk cId="497347186" sldId="502"/>
            <ac:spMk id="9" creationId="{BB9ECB4A-76C1-60E6-795D-8E4283798332}"/>
          </ac:spMkLst>
        </pc:spChg>
        <pc:spChg chg="add mod">
          <ac:chgData name="Chris Slim (Rapp Sydney)" userId="4ace48d9-5904-40da-af26-766261721789" providerId="ADAL" clId="{F7627FCF-C641-1641-9B24-11A1FED6A56B}" dt="2024-05-20T02:58:15.689" v="1853" actId="14100"/>
          <ac:spMkLst>
            <pc:docMk/>
            <pc:sldMk cId="497347186" sldId="502"/>
            <ac:spMk id="10" creationId="{14421869-7D94-6CC2-601B-5547C0CF7917}"/>
          </ac:spMkLst>
        </pc:spChg>
        <pc:spChg chg="add mod">
          <ac:chgData name="Chris Slim (Rapp Sydney)" userId="4ace48d9-5904-40da-af26-766261721789" providerId="ADAL" clId="{F7627FCF-C641-1641-9B24-11A1FED6A56B}" dt="2024-05-20T02:13:58.433" v="1740" actId="1076"/>
          <ac:spMkLst>
            <pc:docMk/>
            <pc:sldMk cId="497347186" sldId="502"/>
            <ac:spMk id="11" creationId="{EF05767D-3228-1669-119C-21954A9C1DFF}"/>
          </ac:spMkLst>
        </pc:spChg>
        <pc:spChg chg="add mod">
          <ac:chgData name="Chris Slim (Rapp Sydney)" userId="4ace48d9-5904-40da-af26-766261721789" providerId="ADAL" clId="{F7627FCF-C641-1641-9B24-11A1FED6A56B}" dt="2024-05-20T02:13:48.480" v="1737" actId="1076"/>
          <ac:spMkLst>
            <pc:docMk/>
            <pc:sldMk cId="497347186" sldId="502"/>
            <ac:spMk id="12" creationId="{96CF45E2-E908-3787-1294-17B04DDC0B82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3" creationId="{9DF80A21-1878-7A8C-3B3A-DD73092BCC80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4" creationId="{9BD34B3A-998E-64F3-C52A-1AE296C21072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5" creationId="{C4B7BB39-CB1E-ABC3-3D42-C218128C7022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6" creationId="{920EFB9E-21AA-9B97-CF28-65A5A937F715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7" creationId="{D3DB629C-EF22-EBC3-342A-AC2F4F47D4B9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8" creationId="{02B4681E-E2A3-4A09-285D-E4B3ED5FF2F7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9" creationId="{62967E66-6AE3-FF85-04B3-0A280D32FBDF}"/>
          </ac:spMkLst>
        </pc:spChg>
        <pc:spChg chg="add mod">
          <ac:chgData name="Chris Slim (Rapp Sydney)" userId="4ace48d9-5904-40da-af26-766261721789" providerId="ADAL" clId="{F7627FCF-C641-1641-9B24-11A1FED6A56B}" dt="2024-05-20T02:15:17.555" v="1756" actId="1076"/>
          <ac:spMkLst>
            <pc:docMk/>
            <pc:sldMk cId="497347186" sldId="502"/>
            <ac:spMk id="21" creationId="{78D927C0-AD1D-01BA-447B-5CF21CE96F83}"/>
          </ac:spMkLst>
        </pc:spChg>
        <pc:grpChg chg="add mod">
          <ac:chgData name="Chris Slim (Rapp Sydney)" userId="4ace48d9-5904-40da-af26-766261721789" providerId="ADAL" clId="{F7627FCF-C641-1641-9B24-11A1FED6A56B}" dt="2024-05-20T02:14:36.874" v="1747" actId="1076"/>
          <ac:grpSpMkLst>
            <pc:docMk/>
            <pc:sldMk cId="497347186" sldId="502"/>
            <ac:grpSpMk id="20" creationId="{4A58C7DF-0124-6619-2C66-B8D92BF6FF32}"/>
          </ac:grpSpMkLst>
        </pc:grpChg>
        <pc:picChg chg="add del mod">
          <ac:chgData name="Chris Slim (Rapp Sydney)" userId="4ace48d9-5904-40da-af26-766261721789" providerId="ADAL" clId="{F7627FCF-C641-1641-9B24-11A1FED6A56B}" dt="2024-05-20T03:12:52.605" v="2527" actId="478"/>
          <ac:picMkLst>
            <pc:docMk/>
            <pc:sldMk cId="497347186" sldId="502"/>
            <ac:picMk id="27" creationId="{845CACB6-5912-8236-221C-2B6591E393A0}"/>
          </ac:picMkLst>
        </pc:picChg>
        <pc:cxnChg chg="add mod">
          <ac:chgData name="Chris Slim (Rapp Sydney)" userId="4ace48d9-5904-40da-af26-766261721789" providerId="ADAL" clId="{F7627FCF-C641-1641-9B24-11A1FED6A56B}" dt="2024-05-20T03:13:20.043" v="2531" actId="14100"/>
          <ac:cxnSpMkLst>
            <pc:docMk/>
            <pc:sldMk cId="497347186" sldId="502"/>
            <ac:cxnSpMk id="23" creationId="{F8C2B9FA-EEFD-257D-859C-875DEB86CC1D}"/>
          </ac:cxnSpMkLst>
        </pc:cxnChg>
        <pc:cxnChg chg="add mod">
          <ac:chgData name="Chris Slim (Rapp Sydney)" userId="4ace48d9-5904-40da-af26-766261721789" providerId="ADAL" clId="{F7627FCF-C641-1641-9B24-11A1FED6A56B}" dt="2024-05-20T03:14:13.413" v="2543" actId="208"/>
          <ac:cxnSpMkLst>
            <pc:docMk/>
            <pc:sldMk cId="497347186" sldId="502"/>
            <ac:cxnSpMk id="24" creationId="{F8332CBF-3B10-FF74-4DBE-D36E107EA4AB}"/>
          </ac:cxnSpMkLst>
        </pc:cxnChg>
        <pc:cxnChg chg="add mod">
          <ac:chgData name="Chris Slim (Rapp Sydney)" userId="4ace48d9-5904-40da-af26-766261721789" providerId="ADAL" clId="{F7627FCF-C641-1641-9B24-11A1FED6A56B}" dt="2024-05-20T03:14:04.632" v="2540" actId="208"/>
          <ac:cxnSpMkLst>
            <pc:docMk/>
            <pc:sldMk cId="497347186" sldId="502"/>
            <ac:cxnSpMk id="25" creationId="{872127B6-F919-391C-42BA-6E0FEB8B0BBD}"/>
          </ac:cxnSpMkLst>
        </pc:cxnChg>
        <pc:cxnChg chg="add del mod">
          <ac:chgData name="Chris Slim (Rapp Sydney)" userId="4ace48d9-5904-40da-af26-766261721789" providerId="ADAL" clId="{F7627FCF-C641-1641-9B24-11A1FED6A56B}" dt="2024-05-20T03:14:49.782" v="2549" actId="478"/>
          <ac:cxnSpMkLst>
            <pc:docMk/>
            <pc:sldMk cId="497347186" sldId="502"/>
            <ac:cxnSpMk id="26" creationId="{4AF583AC-CE67-A74B-F732-83EA01CA1ED3}"/>
          </ac:cxnSpMkLst>
        </pc:cxnChg>
        <pc:cxnChg chg="add mod">
          <ac:chgData name="Chris Slim (Rapp Sydney)" userId="4ace48d9-5904-40da-af26-766261721789" providerId="ADAL" clId="{F7627FCF-C641-1641-9B24-11A1FED6A56B}" dt="2024-05-20T03:15:01.104" v="2550" actId="208"/>
          <ac:cxnSpMkLst>
            <pc:docMk/>
            <pc:sldMk cId="497347186" sldId="502"/>
            <ac:cxnSpMk id="33" creationId="{AA68DA68-CC84-15DB-97B7-6F436D6C5DA1}"/>
          </ac:cxnSpMkLst>
        </pc:cxnChg>
      </pc:sldChg>
      <pc:sldChg chg="addSp modSp mod">
        <pc:chgData name="Chris Slim (Rapp Sydney)" userId="4ace48d9-5904-40da-af26-766261721789" providerId="ADAL" clId="{F7627FCF-C641-1641-9B24-11A1FED6A56B}" dt="2024-05-20T05:27:38.468" v="3865" actId="1076"/>
        <pc:sldMkLst>
          <pc:docMk/>
          <pc:sldMk cId="3231958605" sldId="504"/>
        </pc:sldMkLst>
        <pc:spChg chg="mod">
          <ac:chgData name="Chris Slim (Rapp Sydney)" userId="4ace48d9-5904-40da-af26-766261721789" providerId="ADAL" clId="{F7627FCF-C641-1641-9B24-11A1FED6A56B}" dt="2024-05-20T03:19:11.616" v="2586" actId="404"/>
          <ac:spMkLst>
            <pc:docMk/>
            <pc:sldMk cId="3231958605" sldId="504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F7627FCF-C641-1641-9B24-11A1FED6A56B}" dt="2024-05-20T05:26:18.235" v="3854" actId="164"/>
          <ac:spMkLst>
            <pc:docMk/>
            <pc:sldMk cId="3231958605" sldId="504"/>
            <ac:spMk id="3" creationId="{610F463A-4FD4-6804-3C3D-2B704BBC0A50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4" creationId="{1DB9FC43-D89E-EDD8-F3AB-065EB43B696E}"/>
          </ac:spMkLst>
        </pc:spChg>
        <pc:spChg chg="add mod">
          <ac:chgData name="Chris Slim (Rapp Sydney)" userId="4ace48d9-5904-40da-af26-766261721789" providerId="ADAL" clId="{F7627FCF-C641-1641-9B24-11A1FED6A56B}" dt="2024-05-20T05:26:18.235" v="3854" actId="164"/>
          <ac:spMkLst>
            <pc:docMk/>
            <pc:sldMk cId="3231958605" sldId="504"/>
            <ac:spMk id="5" creationId="{B98959FD-1B85-F6D7-5F24-9FA2D067D5B7}"/>
          </ac:spMkLst>
        </pc:spChg>
        <pc:spChg chg="add mod">
          <ac:chgData name="Chris Slim (Rapp Sydney)" userId="4ace48d9-5904-40da-af26-766261721789" providerId="ADAL" clId="{F7627FCF-C641-1641-9B24-11A1FED6A56B}" dt="2024-05-20T05:26:18.235" v="3854" actId="164"/>
          <ac:spMkLst>
            <pc:docMk/>
            <pc:sldMk cId="3231958605" sldId="504"/>
            <ac:spMk id="6" creationId="{1DF6D986-BBC3-8E14-0629-3513F629EE1D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7" creationId="{32BA097B-A341-50D2-4A07-A9822283BDA2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8" creationId="{C396E880-988A-7CF2-D029-179F850C27F5}"/>
          </ac:spMkLst>
        </pc:spChg>
        <pc:spChg chg="add mod">
          <ac:chgData name="Chris Slim (Rapp Sydney)" userId="4ace48d9-5904-40da-af26-766261721789" providerId="ADAL" clId="{F7627FCF-C641-1641-9B24-11A1FED6A56B}" dt="2024-05-20T05:27:00.086" v="3860" actId="164"/>
          <ac:spMkLst>
            <pc:docMk/>
            <pc:sldMk cId="3231958605" sldId="504"/>
            <ac:spMk id="9" creationId="{981EE01E-FBD7-5B02-629D-3042FB2C8DD0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10" creationId="{9B66C806-3035-15B0-F384-20E1D2D43279}"/>
          </ac:spMkLst>
        </pc:spChg>
        <pc:spChg chg="add mod">
          <ac:chgData name="Chris Slim (Rapp Sydney)" userId="4ace48d9-5904-40da-af26-766261721789" providerId="ADAL" clId="{F7627FCF-C641-1641-9B24-11A1FED6A56B}" dt="2024-05-20T05:27:00.086" v="3860" actId="164"/>
          <ac:spMkLst>
            <pc:docMk/>
            <pc:sldMk cId="3231958605" sldId="504"/>
            <ac:spMk id="11" creationId="{2FA6D6D2-583F-FBE8-82EF-14913BA0ACF6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17" creationId="{22D31525-0412-5F19-6143-D5AFC0D817C1}"/>
          </ac:spMkLst>
        </pc:spChg>
        <pc:spChg chg="add mod">
          <ac:chgData name="Chris Slim (Rapp Sydney)" userId="4ace48d9-5904-40da-af26-766261721789" providerId="ADAL" clId="{F7627FCF-C641-1641-9B24-11A1FED6A56B}" dt="2024-05-20T05:25:45.520" v="3851" actId="1076"/>
          <ac:spMkLst>
            <pc:docMk/>
            <pc:sldMk cId="3231958605" sldId="504"/>
            <ac:spMk id="19" creationId="{3FD96F66-35BB-A40A-C298-ECEB1887F759}"/>
          </ac:spMkLst>
        </pc:spChg>
        <pc:spChg chg="add mod">
          <ac:chgData name="Chris Slim (Rapp Sydney)" userId="4ace48d9-5904-40da-af26-766261721789" providerId="ADAL" clId="{F7627FCF-C641-1641-9B24-11A1FED6A56B}" dt="2024-05-20T05:27:00.086" v="3860" actId="164"/>
          <ac:spMkLst>
            <pc:docMk/>
            <pc:sldMk cId="3231958605" sldId="504"/>
            <ac:spMk id="21" creationId="{B7EC4B93-159D-1EC3-12B6-15C5D74F5D67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22" creationId="{18564AA6-14BF-8E8D-65BC-B3ADE2995CCE}"/>
          </ac:spMkLst>
        </pc:spChg>
        <pc:grpChg chg="add mod">
          <ac:chgData name="Chris Slim (Rapp Sydney)" userId="4ace48d9-5904-40da-af26-766261721789" providerId="ADAL" clId="{F7627FCF-C641-1641-9B24-11A1FED6A56B}" dt="2024-05-20T05:27:27.588" v="3863" actId="1076"/>
          <ac:grpSpMkLst>
            <pc:docMk/>
            <pc:sldMk cId="3231958605" sldId="504"/>
            <ac:grpSpMk id="24" creationId="{CF05AB1C-E98A-5B34-F077-75B5E549BB79}"/>
          </ac:grpSpMkLst>
        </pc:grpChg>
        <pc:grpChg chg="add mod">
          <ac:chgData name="Chris Slim (Rapp Sydney)" userId="4ace48d9-5904-40da-af26-766261721789" providerId="ADAL" clId="{F7627FCF-C641-1641-9B24-11A1FED6A56B}" dt="2024-05-20T05:27:12.924" v="3861" actId="465"/>
          <ac:grpSpMkLst>
            <pc:docMk/>
            <pc:sldMk cId="3231958605" sldId="504"/>
            <ac:grpSpMk id="25" creationId="{41B68F46-6A0F-FF49-1AB4-23803161ADBA}"/>
          </ac:grpSpMkLst>
        </pc:grpChg>
        <pc:grpChg chg="add mod">
          <ac:chgData name="Chris Slim (Rapp Sydney)" userId="4ace48d9-5904-40da-af26-766261721789" providerId="ADAL" clId="{F7627FCF-C641-1641-9B24-11A1FED6A56B}" dt="2024-05-20T05:27:12.924" v="3861" actId="465"/>
          <ac:grpSpMkLst>
            <pc:docMk/>
            <pc:sldMk cId="3231958605" sldId="504"/>
            <ac:grpSpMk id="26" creationId="{597D6DFA-95D8-70F0-62BA-8366618050B9}"/>
          </ac:grpSpMkLst>
        </pc:grpChg>
        <pc:grpChg chg="add mod">
          <ac:chgData name="Chris Slim (Rapp Sydney)" userId="4ace48d9-5904-40da-af26-766261721789" providerId="ADAL" clId="{F7627FCF-C641-1641-9B24-11A1FED6A56B}" dt="2024-05-20T05:27:38.468" v="3865" actId="1076"/>
          <ac:grpSpMkLst>
            <pc:docMk/>
            <pc:sldMk cId="3231958605" sldId="504"/>
            <ac:grpSpMk id="27" creationId="{E7F065AD-C991-AAEE-665B-48B1BAFA8395}"/>
          </ac:grpSpMkLst>
        </pc:grpChg>
        <pc:cxnChg chg="add mod">
          <ac:chgData name="Chris Slim (Rapp Sydney)" userId="4ace48d9-5904-40da-af26-766261721789" providerId="ADAL" clId="{F7627FCF-C641-1641-9B24-11A1FED6A56B}" dt="2024-05-20T05:26:18.235" v="3854" actId="164"/>
          <ac:cxnSpMkLst>
            <pc:docMk/>
            <pc:sldMk cId="3231958605" sldId="504"/>
            <ac:cxnSpMk id="12" creationId="{39AE886F-0D6C-18B6-DCD8-97A364A4EBFD}"/>
          </ac:cxnSpMkLst>
        </pc:cxnChg>
        <pc:cxnChg chg="add mod">
          <ac:chgData name="Chris Slim (Rapp Sydney)" userId="4ace48d9-5904-40da-af26-766261721789" providerId="ADAL" clId="{F7627FCF-C641-1641-9B24-11A1FED6A56B}" dt="2024-05-20T05:27:12.924" v="3861" actId="465"/>
          <ac:cxnSpMkLst>
            <pc:docMk/>
            <pc:sldMk cId="3231958605" sldId="504"/>
            <ac:cxnSpMk id="16" creationId="{ED8719B0-E821-298A-6FCF-BA724D27F1EE}"/>
          </ac:cxnSpMkLst>
        </pc:cxnChg>
        <pc:cxnChg chg="add mod">
          <ac:chgData name="Chris Slim (Rapp Sydney)" userId="4ace48d9-5904-40da-af26-766261721789" providerId="ADAL" clId="{F7627FCF-C641-1641-9B24-11A1FED6A56B}" dt="2024-05-20T05:27:00.086" v="3860" actId="164"/>
          <ac:cxnSpMkLst>
            <pc:docMk/>
            <pc:sldMk cId="3231958605" sldId="504"/>
            <ac:cxnSpMk id="20" creationId="{21E8ACA5-C64F-27A3-6249-22EB96BAE281}"/>
          </ac:cxnSpMkLst>
        </pc:cxnChg>
        <pc:cxnChg chg="add mod">
          <ac:chgData name="Chris Slim (Rapp Sydney)" userId="4ace48d9-5904-40da-af26-766261721789" providerId="ADAL" clId="{F7627FCF-C641-1641-9B24-11A1FED6A56B}" dt="2024-05-20T05:27:12.924" v="3861" actId="465"/>
          <ac:cxnSpMkLst>
            <pc:docMk/>
            <pc:sldMk cId="3231958605" sldId="504"/>
            <ac:cxnSpMk id="23" creationId="{E16AE097-71A9-18E3-3675-9A5BCFAC40D0}"/>
          </ac:cxnSpMkLst>
        </pc:cxnChg>
      </pc:sldChg>
      <pc:sldChg chg="addSp modSp mod">
        <pc:chgData name="Chris Slim (Rapp Sydney)" userId="4ace48d9-5904-40da-af26-766261721789" providerId="ADAL" clId="{F7627FCF-C641-1641-9B24-11A1FED6A56B}" dt="2024-05-20T04:16:00.126" v="3694" actId="20577"/>
        <pc:sldMkLst>
          <pc:docMk/>
          <pc:sldMk cId="2827309781" sldId="513"/>
        </pc:sldMkLst>
        <pc:spChg chg="mod">
          <ac:chgData name="Chris Slim (Rapp Sydney)" userId="4ace48d9-5904-40da-af26-766261721789" providerId="ADAL" clId="{F7627FCF-C641-1641-9B24-11A1FED6A56B}" dt="2024-05-20T04:15:38.386" v="3636" actId="20577"/>
          <ac:spMkLst>
            <pc:docMk/>
            <pc:sldMk cId="2827309781" sldId="513"/>
            <ac:spMk id="3" creationId="{B01315B2-2817-C88A-A236-4190AB8C07DE}"/>
          </ac:spMkLst>
        </pc:spChg>
        <pc:spChg chg="add mod">
          <ac:chgData name="Chris Slim (Rapp Sydney)" userId="4ace48d9-5904-40da-af26-766261721789" providerId="ADAL" clId="{F7627FCF-C641-1641-9B24-11A1FED6A56B}" dt="2024-05-20T04:16:00.126" v="3694" actId="20577"/>
          <ac:spMkLst>
            <pc:docMk/>
            <pc:sldMk cId="2827309781" sldId="513"/>
            <ac:spMk id="4" creationId="{55C89D87-3037-78CC-A89C-533D071E5565}"/>
          </ac:spMkLst>
        </pc:spChg>
      </pc:sldChg>
      <pc:sldChg chg="modSp mod">
        <pc:chgData name="Chris Slim (Rapp Sydney)" userId="4ace48d9-5904-40da-af26-766261721789" providerId="ADAL" clId="{F7627FCF-C641-1641-9B24-11A1FED6A56B}" dt="2024-05-20T05:30:40.676" v="3880" actId="1076"/>
        <pc:sldMkLst>
          <pc:docMk/>
          <pc:sldMk cId="769437184" sldId="514"/>
        </pc:sldMkLst>
        <pc:spChg chg="mod">
          <ac:chgData name="Chris Slim (Rapp Sydney)" userId="4ace48d9-5904-40da-af26-766261721789" providerId="ADAL" clId="{F7627FCF-C641-1641-9B24-11A1FED6A56B}" dt="2024-05-20T03:18:52.595" v="2581" actId="404"/>
          <ac:spMkLst>
            <pc:docMk/>
            <pc:sldMk cId="769437184" sldId="514"/>
            <ac:spMk id="2" creationId="{5973E950-EEBC-C299-DC5B-9CF2413DF8EA}"/>
          </ac:spMkLst>
        </pc:spChg>
        <pc:spChg chg="mod">
          <ac:chgData name="Chris Slim (Rapp Sydney)" userId="4ace48d9-5904-40da-af26-766261721789" providerId="ADAL" clId="{F7627FCF-C641-1641-9B24-11A1FED6A56B}" dt="2024-05-20T05:30:40.676" v="3880" actId="1076"/>
          <ac:spMkLst>
            <pc:docMk/>
            <pc:sldMk cId="769437184" sldId="514"/>
            <ac:spMk id="29" creationId="{543A89B6-0A55-D57B-3C9B-4826C3F1D601}"/>
          </ac:spMkLst>
        </pc:spChg>
      </pc:sldChg>
      <pc:sldChg chg="modSp mod">
        <pc:chgData name="Chris Slim (Rapp Sydney)" userId="4ace48d9-5904-40da-af26-766261721789" providerId="ADAL" clId="{F7627FCF-C641-1641-9B24-11A1FED6A56B}" dt="2024-05-20T03:18:24.005" v="2574" actId="20577"/>
        <pc:sldMkLst>
          <pc:docMk/>
          <pc:sldMk cId="2257200522" sldId="516"/>
        </pc:sldMkLst>
        <pc:spChg chg="mod">
          <ac:chgData name="Chris Slim (Rapp Sydney)" userId="4ace48d9-5904-40da-af26-766261721789" providerId="ADAL" clId="{F7627FCF-C641-1641-9B24-11A1FED6A56B}" dt="2024-05-20T03:18:24.005" v="2574" actId="20577"/>
          <ac:spMkLst>
            <pc:docMk/>
            <pc:sldMk cId="2257200522" sldId="516"/>
            <ac:spMk id="2" creationId="{5973E950-EEBC-C299-DC5B-9CF2413DF8EA}"/>
          </ac:spMkLst>
        </pc:spChg>
      </pc:sldChg>
      <pc:sldChg chg="addSp modSp mod">
        <pc:chgData name="Chris Slim (Rapp Sydney)" userId="4ace48d9-5904-40da-af26-766261721789" providerId="ADAL" clId="{F7627FCF-C641-1641-9B24-11A1FED6A56B}" dt="2024-05-20T05:30:23.628" v="3878" actId="1076"/>
        <pc:sldMkLst>
          <pc:docMk/>
          <pc:sldMk cId="52974762" sldId="517"/>
        </pc:sldMkLst>
        <pc:spChg chg="mod">
          <ac:chgData name="Chris Slim (Rapp Sydney)" userId="4ace48d9-5904-40da-af26-766261721789" providerId="ADAL" clId="{F7627FCF-C641-1641-9B24-11A1FED6A56B}" dt="2024-05-20T03:18:47.708" v="2580" actId="404"/>
          <ac:spMkLst>
            <pc:docMk/>
            <pc:sldMk cId="52974762" sldId="517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F7627FCF-C641-1641-9B24-11A1FED6A56B}" dt="2024-05-20T05:30:23.628" v="3878" actId="1076"/>
          <ac:spMkLst>
            <pc:docMk/>
            <pc:sldMk cId="52974762" sldId="517"/>
            <ac:spMk id="3" creationId="{290BAC01-55F5-2EB3-0929-5AFA15002FF5}"/>
          </ac:spMkLst>
        </pc:spChg>
        <pc:picChg chg="mod">
          <ac:chgData name="Chris Slim (Rapp Sydney)" userId="4ace48d9-5904-40da-af26-766261721789" providerId="ADAL" clId="{F7627FCF-C641-1641-9B24-11A1FED6A56B}" dt="2024-05-20T05:30:16.244" v="3877" actId="1076"/>
          <ac:picMkLst>
            <pc:docMk/>
            <pc:sldMk cId="52974762" sldId="517"/>
            <ac:picMk id="12" creationId="{C9743198-011C-530A-3E66-B9DD0209F1D1}"/>
          </ac:picMkLst>
        </pc:picChg>
      </pc:sldChg>
      <pc:sldChg chg="addSp modSp mod">
        <pc:chgData name="Chris Slim (Rapp Sydney)" userId="4ace48d9-5904-40da-af26-766261721789" providerId="ADAL" clId="{F7627FCF-C641-1641-9B24-11A1FED6A56B}" dt="2024-05-20T05:31:15.622" v="3886" actId="1076"/>
        <pc:sldMkLst>
          <pc:docMk/>
          <pc:sldMk cId="2445753711" sldId="518"/>
        </pc:sldMkLst>
        <pc:spChg chg="mod">
          <ac:chgData name="Chris Slim (Rapp Sydney)" userId="4ace48d9-5904-40da-af26-766261721789" providerId="ADAL" clId="{F7627FCF-C641-1641-9B24-11A1FED6A56B}" dt="2024-05-20T03:18:38" v="2578" actId="255"/>
          <ac:spMkLst>
            <pc:docMk/>
            <pc:sldMk cId="2445753711" sldId="518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F7627FCF-C641-1641-9B24-11A1FED6A56B}" dt="2024-05-20T05:31:12.382" v="3885" actId="1076"/>
          <ac:spMkLst>
            <pc:docMk/>
            <pc:sldMk cId="2445753711" sldId="518"/>
            <ac:spMk id="3" creationId="{994DAEAF-3195-4CDF-8153-B1A25A49AA07}"/>
          </ac:spMkLst>
        </pc:spChg>
        <pc:picChg chg="mod">
          <ac:chgData name="Chris Slim (Rapp Sydney)" userId="4ace48d9-5904-40da-af26-766261721789" providerId="ADAL" clId="{F7627FCF-C641-1641-9B24-11A1FED6A56B}" dt="2024-05-20T05:31:15.622" v="3886" actId="1076"/>
          <ac:picMkLst>
            <pc:docMk/>
            <pc:sldMk cId="2445753711" sldId="518"/>
            <ac:picMk id="14" creationId="{D396F1BE-D831-F4EF-D6C5-F3869573E903}"/>
          </ac:picMkLst>
        </pc:picChg>
      </pc:sldChg>
      <pc:sldChg chg="modSp mod">
        <pc:chgData name="Chris Slim (Rapp Sydney)" userId="4ace48d9-5904-40da-af26-766261721789" providerId="ADAL" clId="{F7627FCF-C641-1641-9B24-11A1FED6A56B}" dt="2024-05-20T05:30:59.518" v="3884" actId="1076"/>
        <pc:sldMkLst>
          <pc:docMk/>
          <pc:sldMk cId="3452931736" sldId="519"/>
        </pc:sldMkLst>
        <pc:spChg chg="mod">
          <ac:chgData name="Chris Slim (Rapp Sydney)" userId="4ace48d9-5904-40da-af26-766261721789" providerId="ADAL" clId="{F7627FCF-C641-1641-9B24-11A1FED6A56B}" dt="2024-05-20T03:18:42.594" v="2579" actId="404"/>
          <ac:spMkLst>
            <pc:docMk/>
            <pc:sldMk cId="3452931736" sldId="519"/>
            <ac:spMk id="2" creationId="{5973E950-EEBC-C299-DC5B-9CF2413DF8EA}"/>
          </ac:spMkLst>
        </pc:spChg>
        <pc:spChg chg="mod">
          <ac:chgData name="Chris Slim (Rapp Sydney)" userId="4ace48d9-5904-40da-af26-766261721789" providerId="ADAL" clId="{F7627FCF-C641-1641-9B24-11A1FED6A56B}" dt="2024-05-20T05:30:59.518" v="3884" actId="1076"/>
          <ac:spMkLst>
            <pc:docMk/>
            <pc:sldMk cId="3452931736" sldId="519"/>
            <ac:spMk id="5" creationId="{31D40F9C-2093-28FF-889F-A68237CADD11}"/>
          </ac:spMkLst>
        </pc:spChg>
        <pc:picChg chg="mod">
          <ac:chgData name="Chris Slim (Rapp Sydney)" userId="4ace48d9-5904-40da-af26-766261721789" providerId="ADAL" clId="{F7627FCF-C641-1641-9B24-11A1FED6A56B}" dt="2024-05-20T05:30:52.527" v="3881" actId="1076"/>
          <ac:picMkLst>
            <pc:docMk/>
            <pc:sldMk cId="3452931736" sldId="519"/>
            <ac:picMk id="10" creationId="{60C1EC28-E54A-F827-8662-FDCC00C6EB16}"/>
          </ac:picMkLst>
        </pc:picChg>
      </pc:sldChg>
      <pc:sldChg chg="modSp mod">
        <pc:chgData name="Chris Slim (Rapp Sydney)" userId="4ace48d9-5904-40da-af26-766261721789" providerId="ADAL" clId="{F7627FCF-C641-1641-9B24-11A1FED6A56B}" dt="2024-05-20T05:49:34.407" v="3971" actId="20577"/>
        <pc:sldMkLst>
          <pc:docMk/>
          <pc:sldMk cId="2980367610" sldId="526"/>
        </pc:sldMkLst>
        <pc:spChg chg="mod">
          <ac:chgData name="Chris Slim (Rapp Sydney)" userId="4ace48d9-5904-40da-af26-766261721789" providerId="ADAL" clId="{F7627FCF-C641-1641-9B24-11A1FED6A56B}" dt="2024-05-20T05:49:34.407" v="3971" actId="20577"/>
          <ac:spMkLst>
            <pc:docMk/>
            <pc:sldMk cId="2980367610" sldId="526"/>
            <ac:spMk id="3" creationId="{16F0398E-8BB2-D880-2D75-C5F1F4FFAEFE}"/>
          </ac:spMkLst>
        </pc:spChg>
      </pc:sldChg>
      <pc:sldChg chg="addSp delSp modSp add mod">
        <pc:chgData name="Chris Slim (Rapp Sydney)" userId="4ace48d9-5904-40da-af26-766261721789" providerId="ADAL" clId="{F7627FCF-C641-1641-9B24-11A1FED6A56B}" dt="2024-05-20T06:11:30.284" v="4363" actId="478"/>
        <pc:sldMkLst>
          <pc:docMk/>
          <pc:sldMk cId="1599692947" sldId="527"/>
        </pc:sldMkLst>
        <pc:spChg chg="mod">
          <ac:chgData name="Chris Slim (Rapp Sydney)" userId="4ace48d9-5904-40da-af26-766261721789" providerId="ADAL" clId="{F7627FCF-C641-1641-9B24-11A1FED6A56B}" dt="2024-05-20T06:11:19.778" v="4362" actId="404"/>
          <ac:spMkLst>
            <pc:docMk/>
            <pc:sldMk cId="1599692947" sldId="527"/>
            <ac:spMk id="2" creationId="{5973E950-EEBC-C299-DC5B-9CF2413DF8EA}"/>
          </ac:spMkLst>
        </pc:spChg>
        <pc:spChg chg="del mod">
          <ac:chgData name="Chris Slim (Rapp Sydney)" userId="4ace48d9-5904-40da-af26-766261721789" providerId="ADAL" clId="{F7627FCF-C641-1641-9B24-11A1FED6A56B}" dt="2024-05-20T04:03:37.397" v="3308" actId="478"/>
          <ac:spMkLst>
            <pc:docMk/>
            <pc:sldMk cId="1599692947" sldId="527"/>
            <ac:spMk id="3" creationId="{B01315B2-2817-C88A-A236-4190AB8C07DE}"/>
          </ac:spMkLst>
        </pc:spChg>
        <pc:spChg chg="del">
          <ac:chgData name="Chris Slim (Rapp Sydney)" userId="4ace48d9-5904-40da-af26-766261721789" providerId="ADAL" clId="{F7627FCF-C641-1641-9B24-11A1FED6A56B}" dt="2024-05-20T04:01:09.093" v="3254" actId="478"/>
          <ac:spMkLst>
            <pc:docMk/>
            <pc:sldMk cId="1599692947" sldId="527"/>
            <ac:spMk id="4" creationId="{55C89D87-3037-78CC-A89C-533D071E5565}"/>
          </ac:spMkLst>
        </pc:spChg>
        <pc:spChg chg="add mod">
          <ac:chgData name="Chris Slim (Rapp Sydney)" userId="4ace48d9-5904-40da-af26-766261721789" providerId="ADAL" clId="{F7627FCF-C641-1641-9B24-11A1FED6A56B}" dt="2024-05-20T06:01:59.923" v="4039" actId="20577"/>
          <ac:spMkLst>
            <pc:docMk/>
            <pc:sldMk cId="1599692947" sldId="527"/>
            <ac:spMk id="5" creationId="{50F0F498-463C-DE92-4133-6D8ACE198F64}"/>
          </ac:spMkLst>
        </pc:spChg>
        <pc:spChg chg="add del mod">
          <ac:chgData name="Chris Slim (Rapp Sydney)" userId="4ace48d9-5904-40da-af26-766261721789" providerId="ADAL" clId="{F7627FCF-C641-1641-9B24-11A1FED6A56B}" dt="2024-05-20T06:11:30.284" v="4363" actId="478"/>
          <ac:spMkLst>
            <pc:docMk/>
            <pc:sldMk cId="1599692947" sldId="527"/>
            <ac:spMk id="6" creationId="{7F252765-50E3-910D-5263-D2EB4EFE5549}"/>
          </ac:spMkLst>
        </pc:spChg>
        <pc:spChg chg="add mod">
          <ac:chgData name="Chris Slim (Rapp Sydney)" userId="4ace48d9-5904-40da-af26-766261721789" providerId="ADAL" clId="{F7627FCF-C641-1641-9B24-11A1FED6A56B}" dt="2024-05-20T06:08:19.145" v="4152" actId="1076"/>
          <ac:spMkLst>
            <pc:docMk/>
            <pc:sldMk cId="1599692947" sldId="527"/>
            <ac:spMk id="7" creationId="{8CB67202-8B2C-7049-6CF0-EA724B94E638}"/>
          </ac:spMkLst>
        </pc:spChg>
        <pc:spChg chg="add del mod">
          <ac:chgData name="Chris Slim (Rapp Sydney)" userId="4ace48d9-5904-40da-af26-766261721789" providerId="ADAL" clId="{F7627FCF-C641-1641-9B24-11A1FED6A56B}" dt="2024-05-20T06:10:52.467" v="4331"/>
          <ac:spMkLst>
            <pc:docMk/>
            <pc:sldMk cId="1599692947" sldId="527"/>
            <ac:spMk id="9" creationId="{6248AB67-4488-F0EF-2488-4814C16C64E9}"/>
          </ac:spMkLst>
        </pc:spChg>
        <pc:graphicFrameChg chg="add mod modGraphic">
          <ac:chgData name="Chris Slim (Rapp Sydney)" userId="4ace48d9-5904-40da-af26-766261721789" providerId="ADAL" clId="{F7627FCF-C641-1641-9B24-11A1FED6A56B}" dt="2024-05-20T06:10:50.579" v="4329" actId="1076"/>
          <ac:graphicFrameMkLst>
            <pc:docMk/>
            <pc:sldMk cId="1599692947" sldId="527"/>
            <ac:graphicFrameMk id="8" creationId="{60C7B137-49F2-38F8-C4F9-68F165C3511B}"/>
          </ac:graphicFrameMkLst>
        </pc:graphicFrameChg>
        <pc:graphicFrameChg chg="add del mod">
          <ac:chgData name="Chris Slim (Rapp Sydney)" userId="4ace48d9-5904-40da-af26-766261721789" providerId="ADAL" clId="{F7627FCF-C641-1641-9B24-11A1FED6A56B}" dt="2024-05-20T06:11:30.284" v="4363" actId="478"/>
          <ac:graphicFrameMkLst>
            <pc:docMk/>
            <pc:sldMk cId="1599692947" sldId="527"/>
            <ac:graphicFrameMk id="10" creationId="{3FDD82AF-1977-C1C5-09D3-46EABC2A6D36}"/>
          </ac:graphicFrameMkLst>
        </pc:graphicFrameChg>
      </pc:sldChg>
      <pc:sldChg chg="addSp delSp modSp add mod">
        <pc:chgData name="Chris Slim (Rapp Sydney)" userId="4ace48d9-5904-40da-af26-766261721789" providerId="ADAL" clId="{F7627FCF-C641-1641-9B24-11A1FED6A56B}" dt="2024-05-20T06:19:36.738" v="4446" actId="20577"/>
        <pc:sldMkLst>
          <pc:docMk/>
          <pc:sldMk cId="2118039712" sldId="528"/>
        </pc:sldMkLst>
        <pc:spChg chg="mod">
          <ac:chgData name="Chris Slim (Rapp Sydney)" userId="4ace48d9-5904-40da-af26-766261721789" providerId="ADAL" clId="{F7627FCF-C641-1641-9B24-11A1FED6A56B}" dt="2024-05-20T06:13:20.019" v="4379" actId="20577"/>
          <ac:spMkLst>
            <pc:docMk/>
            <pc:sldMk cId="2118039712" sldId="528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F7627FCF-C641-1641-9B24-11A1FED6A56B}" dt="2024-05-20T06:11:39.411" v="4364" actId="478"/>
          <ac:spMkLst>
            <pc:docMk/>
            <pc:sldMk cId="2118039712" sldId="528"/>
            <ac:spMk id="5" creationId="{50F0F498-463C-DE92-4133-6D8ACE198F64}"/>
          </ac:spMkLst>
        </pc:spChg>
        <pc:spChg chg="del mod">
          <ac:chgData name="Chris Slim (Rapp Sydney)" userId="4ace48d9-5904-40da-af26-766261721789" providerId="ADAL" clId="{F7627FCF-C641-1641-9B24-11A1FED6A56B}" dt="2024-05-20T06:13:16.485" v="4377" actId="478"/>
          <ac:spMkLst>
            <pc:docMk/>
            <pc:sldMk cId="2118039712" sldId="528"/>
            <ac:spMk id="6" creationId="{7F252765-50E3-910D-5263-D2EB4EFE5549}"/>
          </ac:spMkLst>
        </pc:spChg>
        <pc:graphicFrameChg chg="add mod modGraphic">
          <ac:chgData name="Chris Slim (Rapp Sydney)" userId="4ace48d9-5904-40da-af26-766261721789" providerId="ADAL" clId="{F7627FCF-C641-1641-9B24-11A1FED6A56B}" dt="2024-05-20T06:19:19.907" v="4425" actId="1076"/>
          <ac:graphicFrameMkLst>
            <pc:docMk/>
            <pc:sldMk cId="2118039712" sldId="528"/>
            <ac:graphicFrameMk id="3" creationId="{4A35B51C-12E9-DEE1-17CA-B16E6939142A}"/>
          </ac:graphicFrameMkLst>
        </pc:graphicFrameChg>
        <pc:graphicFrameChg chg="add mod modGraphic">
          <ac:chgData name="Chris Slim (Rapp Sydney)" userId="4ace48d9-5904-40da-af26-766261721789" providerId="ADAL" clId="{F7627FCF-C641-1641-9B24-11A1FED6A56B}" dt="2024-05-20T06:19:36.738" v="4446" actId="20577"/>
          <ac:graphicFrameMkLst>
            <pc:docMk/>
            <pc:sldMk cId="2118039712" sldId="528"/>
            <ac:graphicFrameMk id="4" creationId="{684C11C0-0040-4FB2-8007-5719A85D1B9F}"/>
          </ac:graphicFrameMkLst>
        </pc:graphicFrameChg>
        <pc:graphicFrameChg chg="del">
          <ac:chgData name="Chris Slim (Rapp Sydney)" userId="4ace48d9-5904-40da-af26-766261721789" providerId="ADAL" clId="{F7627FCF-C641-1641-9B24-11A1FED6A56B}" dt="2024-05-20T06:11:39.411" v="4364" actId="478"/>
          <ac:graphicFrameMkLst>
            <pc:docMk/>
            <pc:sldMk cId="2118039712" sldId="528"/>
            <ac:graphicFrameMk id="8" creationId="{60C7B137-49F2-38F8-C4F9-68F165C3511B}"/>
          </ac:graphicFrameMkLst>
        </pc:graphicFrameChg>
        <pc:graphicFrameChg chg="mod modGraphic">
          <ac:chgData name="Chris Slim (Rapp Sydney)" userId="4ace48d9-5904-40da-af26-766261721789" providerId="ADAL" clId="{F7627FCF-C641-1641-9B24-11A1FED6A56B}" dt="2024-05-20T06:18:50.177" v="4401" actId="20577"/>
          <ac:graphicFrameMkLst>
            <pc:docMk/>
            <pc:sldMk cId="2118039712" sldId="528"/>
            <ac:graphicFrameMk id="10" creationId="{3FDD82AF-1977-C1C5-09D3-46EABC2A6D36}"/>
          </ac:graphicFrameMkLst>
        </pc:graphicFrameChg>
      </pc:sldChg>
    </pc:docChg>
  </pc:docChgLst>
  <pc:docChgLst>
    <pc:chgData name="Chris Slim (Rapp Sydney)" userId="4ace48d9-5904-40da-af26-766261721789" providerId="ADAL" clId="{0A212A5D-F71C-42F6-BB42-42E51C6FFA29}"/>
    <pc:docChg chg="undo redo custSel addSld delSld modSld sldOrd">
      <pc:chgData name="Chris Slim (Rapp Sydney)" userId="4ace48d9-5904-40da-af26-766261721789" providerId="ADAL" clId="{0A212A5D-F71C-42F6-BB42-42E51C6FFA29}" dt="2024-05-23T02:18:16.831" v="14774" actId="20577"/>
      <pc:docMkLst>
        <pc:docMk/>
      </pc:docMkLst>
      <pc:sldChg chg="modSp mod">
        <pc:chgData name="Chris Slim (Rapp Sydney)" userId="4ace48d9-5904-40da-af26-766261721789" providerId="ADAL" clId="{0A212A5D-F71C-42F6-BB42-42E51C6FFA29}" dt="2024-05-13T03:26:10.853" v="14" actId="27636"/>
        <pc:sldMkLst>
          <pc:docMk/>
          <pc:sldMk cId="675683430" sldId="463"/>
        </pc:sldMkLst>
        <pc:spChg chg="mod">
          <ac:chgData name="Chris Slim (Rapp Sydney)" userId="4ace48d9-5904-40da-af26-766261721789" providerId="ADAL" clId="{0A212A5D-F71C-42F6-BB42-42E51C6FFA29}" dt="2024-05-13T03:26:10.853" v="14" actId="27636"/>
          <ac:spMkLst>
            <pc:docMk/>
            <pc:sldMk cId="675683430" sldId="463"/>
            <ac:spMk id="9" creationId="{7A18DC9D-E7F8-744F-DAFA-E719C6650536}"/>
          </ac:spMkLst>
        </pc:spChg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1337726204" sldId="480"/>
        </pc:sldMkLst>
      </pc:sldChg>
      <pc:sldChg chg="modSp mod">
        <pc:chgData name="Chris Slim (Rapp Sydney)" userId="4ace48d9-5904-40da-af26-766261721789" providerId="ADAL" clId="{0A212A5D-F71C-42F6-BB42-42E51C6FFA29}" dt="2024-05-23T02:18:16.831" v="14774" actId="20577"/>
        <pc:sldMkLst>
          <pc:docMk/>
          <pc:sldMk cId="2414769332" sldId="483"/>
        </pc:sldMkLst>
        <pc:spChg chg="mod">
          <ac:chgData name="Chris Slim (Rapp Sydney)" userId="4ace48d9-5904-40da-af26-766261721789" providerId="ADAL" clId="{0A212A5D-F71C-42F6-BB42-42E51C6FFA29}" dt="2024-05-23T02:18:16.831" v="14774" actId="20577"/>
          <ac:spMkLst>
            <pc:docMk/>
            <pc:sldMk cId="2414769332" sldId="483"/>
            <ac:spMk id="2" creationId="{00000000-0000-0000-0000-000000000000}"/>
          </ac:spMkLst>
        </pc:spChg>
      </pc:sldChg>
      <pc:sldChg chg="modSp del mod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2222823527" sldId="484"/>
        </pc:sldMkLst>
        <pc:spChg chg="mod">
          <ac:chgData name="Chris Slim (Rapp Sydney)" userId="4ace48d9-5904-40da-af26-766261721789" providerId="ADAL" clId="{0A212A5D-F71C-42F6-BB42-42E51C6FFA29}" dt="2024-05-21T00:43:18.212" v="9973" actId="27636"/>
          <ac:spMkLst>
            <pc:docMk/>
            <pc:sldMk cId="2222823527" sldId="484"/>
            <ac:spMk id="3" creationId="{99F22514-DF4C-7A13-C20F-3A9B360EA77F}"/>
          </ac:spMkLst>
        </pc:spChg>
      </pc:sldChg>
      <pc:sldChg chg="modSp del mod">
        <pc:chgData name="Chris Slim (Rapp Sydney)" userId="4ace48d9-5904-40da-af26-766261721789" providerId="ADAL" clId="{0A212A5D-F71C-42F6-BB42-42E51C6FFA29}" dt="2024-05-23T02:12:51.527" v="14682" actId="2711"/>
        <pc:sldMkLst>
          <pc:docMk/>
          <pc:sldMk cId="4218558259" sldId="486"/>
        </pc:sldMkLst>
        <pc:spChg chg="mod">
          <ac:chgData name="Chris Slim (Rapp Sydney)" userId="4ace48d9-5904-40da-af26-766261721789" providerId="ADAL" clId="{0A212A5D-F71C-42F6-BB42-42E51C6FFA29}" dt="2024-05-23T02:12:51.527" v="14682" actId="2711"/>
          <ac:spMkLst>
            <pc:docMk/>
            <pc:sldMk cId="4218558259" sldId="486"/>
            <ac:spMk id="3" creationId="{99F22514-DF4C-7A13-C20F-3A9B360EA77F}"/>
          </ac:spMkLst>
        </pc:spChg>
        <pc:spChg chg="mod">
          <ac:chgData name="Chris Slim (Rapp Sydney)" userId="4ace48d9-5904-40da-af26-766261721789" providerId="ADAL" clId="{0A212A5D-F71C-42F6-BB42-42E51C6FFA29}" dt="2024-05-23T02:12:43.025" v="14681" actId="2711"/>
          <ac:spMkLst>
            <pc:docMk/>
            <pc:sldMk cId="4218558259" sldId="486"/>
            <ac:spMk id="5" creationId="{28939658-C8EA-3CC9-5144-F7C2CC16A59A}"/>
          </ac:spMkLst>
        </pc:spChg>
        <pc:spChg chg="mod">
          <ac:chgData name="Chris Slim (Rapp Sydney)" userId="4ace48d9-5904-40da-af26-766261721789" providerId="ADAL" clId="{0A212A5D-F71C-42F6-BB42-42E51C6FFA29}" dt="2024-05-23T02:12:30.204" v="14680" actId="403"/>
          <ac:spMkLst>
            <pc:docMk/>
            <pc:sldMk cId="4218558259" sldId="486"/>
            <ac:spMk id="13" creationId="{F210F879-3829-2C0E-F1BE-1A94D828BD7E}"/>
          </ac:spMkLst>
        </pc:spChg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2061425039" sldId="487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1866602166" sldId="488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584574800" sldId="489"/>
        </pc:sldMkLst>
      </pc:sldChg>
      <pc:sldChg chg="modSp del mod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952951280" sldId="490"/>
        </pc:sldMkLst>
        <pc:spChg chg="mod">
          <ac:chgData name="Chris Slim (Rapp Sydney)" userId="4ace48d9-5904-40da-af26-766261721789" providerId="ADAL" clId="{0A212A5D-F71C-42F6-BB42-42E51C6FFA29}" dt="2024-05-21T00:43:18.221" v="9974" actId="27636"/>
          <ac:spMkLst>
            <pc:docMk/>
            <pc:sldMk cId="952951280" sldId="490"/>
            <ac:spMk id="2" creationId="{00000000-0000-0000-0000-000000000000}"/>
          </ac:spMkLst>
        </pc:spChg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3726204856" sldId="491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3850281110" sldId="492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3740083025" sldId="493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2730729832" sldId="494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35862338" sldId="495"/>
        </pc:sldMkLst>
      </pc:sldChg>
      <pc:sldChg chg="addSp delSp modSp new mod ord modClrScheme chgLayout">
        <pc:chgData name="Chris Slim (Rapp Sydney)" userId="4ace48d9-5904-40da-af26-766261721789" providerId="ADAL" clId="{0A212A5D-F71C-42F6-BB42-42E51C6FFA29}" dt="2024-05-13T03:33:42.657" v="272" actId="20577"/>
        <pc:sldMkLst>
          <pc:docMk/>
          <pc:sldMk cId="4251472065" sldId="496"/>
        </pc:sldMkLst>
        <pc:spChg chg="del mod ord">
          <ac:chgData name="Chris Slim (Rapp Sydney)" userId="4ace48d9-5904-40da-af26-766261721789" providerId="ADAL" clId="{0A212A5D-F71C-42F6-BB42-42E51C6FFA29}" dt="2024-05-13T03:26:25.640" v="18" actId="700"/>
          <ac:spMkLst>
            <pc:docMk/>
            <pc:sldMk cId="4251472065" sldId="496"/>
            <ac:spMk id="2" creationId="{901D386A-A0D1-94FC-CA13-97E4841A7A7C}"/>
          </ac:spMkLst>
        </pc:spChg>
        <pc:spChg chg="del mod ord">
          <ac:chgData name="Chris Slim (Rapp Sydney)" userId="4ace48d9-5904-40da-af26-766261721789" providerId="ADAL" clId="{0A212A5D-F71C-42F6-BB42-42E51C6FFA29}" dt="2024-05-13T03:26:25.640" v="18" actId="700"/>
          <ac:spMkLst>
            <pc:docMk/>
            <pc:sldMk cId="4251472065" sldId="496"/>
            <ac:spMk id="3" creationId="{165E2AFB-9557-BE8F-0CD2-1887998ABC4F}"/>
          </ac:spMkLst>
        </pc:spChg>
        <pc:spChg chg="add mod ord">
          <ac:chgData name="Chris Slim (Rapp Sydney)" userId="4ace48d9-5904-40da-af26-766261721789" providerId="ADAL" clId="{0A212A5D-F71C-42F6-BB42-42E51C6FFA29}" dt="2024-05-13T03:33:42.657" v="272" actId="20577"/>
          <ac:spMkLst>
            <pc:docMk/>
            <pc:sldMk cId="4251472065" sldId="496"/>
            <ac:spMk id="4" creationId="{C64155D1-BACC-A2D8-E077-2BE182988C54}"/>
          </ac:spMkLst>
        </pc:spChg>
        <pc:spChg chg="add mod ord">
          <ac:chgData name="Chris Slim (Rapp Sydney)" userId="4ace48d9-5904-40da-af26-766261721789" providerId="ADAL" clId="{0A212A5D-F71C-42F6-BB42-42E51C6FFA29}" dt="2024-05-13T03:26:25.640" v="18" actId="700"/>
          <ac:spMkLst>
            <pc:docMk/>
            <pc:sldMk cId="4251472065" sldId="496"/>
            <ac:spMk id="5" creationId="{84C5402A-8273-B9C0-FB5E-9F74062AE494}"/>
          </ac:spMkLst>
        </pc:spChg>
      </pc:sldChg>
      <pc:sldChg chg="addSp delSp modSp new mod ord modClrScheme chgLayout">
        <pc:chgData name="Chris Slim (Rapp Sydney)" userId="4ace48d9-5904-40da-af26-766261721789" providerId="ADAL" clId="{0A212A5D-F71C-42F6-BB42-42E51C6FFA29}" dt="2024-05-21T23:49:29.791" v="12283" actId="208"/>
        <pc:sldMkLst>
          <pc:docMk/>
          <pc:sldMk cId="2377091959" sldId="497"/>
        </pc:sldMkLst>
        <pc:spChg chg="del mod ord">
          <ac:chgData name="Chris Slim (Rapp Sydney)" userId="4ace48d9-5904-40da-af26-766261721789" providerId="ADAL" clId="{0A212A5D-F71C-42F6-BB42-42E51C6FFA29}" dt="2024-05-13T03:26:39.352" v="22" actId="700"/>
          <ac:spMkLst>
            <pc:docMk/>
            <pc:sldMk cId="2377091959" sldId="497"/>
            <ac:spMk id="2" creationId="{D587EFF6-335C-7CC3-71FA-3CF0AD620C98}"/>
          </ac:spMkLst>
        </pc:spChg>
        <pc:spChg chg="del">
          <ac:chgData name="Chris Slim (Rapp Sydney)" userId="4ace48d9-5904-40da-af26-766261721789" providerId="ADAL" clId="{0A212A5D-F71C-42F6-BB42-42E51C6FFA29}" dt="2024-05-13T03:26:39.352" v="22" actId="700"/>
          <ac:spMkLst>
            <pc:docMk/>
            <pc:sldMk cId="2377091959" sldId="497"/>
            <ac:spMk id="3" creationId="{BC49AF0D-6BD0-931B-5328-1EAD2DDD7DEB}"/>
          </ac:spMkLst>
        </pc:spChg>
        <pc:spChg chg="add mod ord">
          <ac:chgData name="Chris Slim (Rapp Sydney)" userId="4ace48d9-5904-40da-af26-766261721789" providerId="ADAL" clId="{0A212A5D-F71C-42F6-BB42-42E51C6FFA29}" dt="2024-05-14T00:52:29.392" v="982" actId="1076"/>
          <ac:spMkLst>
            <pc:docMk/>
            <pc:sldMk cId="2377091959" sldId="497"/>
            <ac:spMk id="4" creationId="{F7707CE3-75A7-B5E5-DE21-950D87443722}"/>
          </ac:spMkLst>
        </pc:spChg>
        <pc:spChg chg="add mod">
          <ac:chgData name="Chris Slim (Rapp Sydney)" userId="4ace48d9-5904-40da-af26-766261721789" providerId="ADAL" clId="{0A212A5D-F71C-42F6-BB42-42E51C6FFA29}" dt="2024-05-16T04:00:21.019" v="6276" actId="2711"/>
          <ac:spMkLst>
            <pc:docMk/>
            <pc:sldMk cId="2377091959" sldId="497"/>
            <ac:spMk id="5" creationId="{CEAF53A8-DB66-9B0F-0BEC-3E6665A14B2D}"/>
          </ac:spMkLst>
        </pc:spChg>
        <pc:spChg chg="add mod ord">
          <ac:chgData name="Chris Slim (Rapp Sydney)" userId="4ace48d9-5904-40da-af26-766261721789" providerId="ADAL" clId="{0A212A5D-F71C-42F6-BB42-42E51C6FFA29}" dt="2024-05-21T23:49:16.384" v="12280" actId="207"/>
          <ac:spMkLst>
            <pc:docMk/>
            <pc:sldMk cId="2377091959" sldId="497"/>
            <ac:spMk id="6" creationId="{D4FBBDAF-13C1-234D-4233-80CE76EE22AC}"/>
          </ac:spMkLst>
        </pc:spChg>
        <pc:spChg chg="add mod ord">
          <ac:chgData name="Chris Slim (Rapp Sydney)" userId="4ace48d9-5904-40da-af26-766261721789" providerId="ADAL" clId="{0A212A5D-F71C-42F6-BB42-42E51C6FFA29}" dt="2024-05-14T00:42:58.342" v="871" actId="167"/>
          <ac:spMkLst>
            <pc:docMk/>
            <pc:sldMk cId="2377091959" sldId="497"/>
            <ac:spMk id="7" creationId="{E4F5EC7A-4259-A6E2-C597-EB8026EC8322}"/>
          </ac:spMkLst>
        </pc:spChg>
        <pc:spChg chg="add mod">
          <ac:chgData name="Chris Slim (Rapp Sydney)" userId="4ace48d9-5904-40da-af26-766261721789" providerId="ADAL" clId="{0A212A5D-F71C-42F6-BB42-42E51C6FFA29}" dt="2024-05-14T00:42:53.909" v="870" actId="571"/>
          <ac:spMkLst>
            <pc:docMk/>
            <pc:sldMk cId="2377091959" sldId="497"/>
            <ac:spMk id="8" creationId="{805EF7E4-9F4E-3795-5D10-60B46D4D91BA}"/>
          </ac:spMkLst>
        </pc:spChg>
        <pc:spChg chg="add mod">
          <ac:chgData name="Chris Slim (Rapp Sydney)" userId="4ace48d9-5904-40da-af26-766261721789" providerId="ADAL" clId="{0A212A5D-F71C-42F6-BB42-42E51C6FFA29}" dt="2024-05-21T23:49:19.658" v="12281" actId="207"/>
          <ac:spMkLst>
            <pc:docMk/>
            <pc:sldMk cId="2377091959" sldId="497"/>
            <ac:spMk id="9" creationId="{0EC1930D-7654-3E07-2C25-C65C01E3CC68}"/>
          </ac:spMkLst>
        </pc:spChg>
        <pc:spChg chg="add mod">
          <ac:chgData name="Chris Slim (Rapp Sydney)" userId="4ace48d9-5904-40da-af26-766261721789" providerId="ADAL" clId="{0A212A5D-F71C-42F6-BB42-42E51C6FFA29}" dt="2024-05-16T04:00:21.019" v="6276" actId="2711"/>
          <ac:spMkLst>
            <pc:docMk/>
            <pc:sldMk cId="2377091959" sldId="497"/>
            <ac:spMk id="11" creationId="{E731D0C8-EE63-8803-A305-CABA981B23C2}"/>
          </ac:spMkLst>
        </pc:spChg>
        <pc:spChg chg="add mod">
          <ac:chgData name="Chris Slim (Rapp Sydney)" userId="4ace48d9-5904-40da-af26-766261721789" providerId="ADAL" clId="{0A212A5D-F71C-42F6-BB42-42E51C6FFA29}" dt="2024-05-16T04:00:21.019" v="6276" actId="2711"/>
          <ac:spMkLst>
            <pc:docMk/>
            <pc:sldMk cId="2377091959" sldId="497"/>
            <ac:spMk id="12" creationId="{5894CE53-2309-599D-FD3A-C36083593B83}"/>
          </ac:spMkLst>
        </pc:spChg>
        <pc:spChg chg="add mod">
          <ac:chgData name="Chris Slim (Rapp Sydney)" userId="4ace48d9-5904-40da-af26-766261721789" providerId="ADAL" clId="{0A212A5D-F71C-42F6-BB42-42E51C6FFA29}" dt="2024-05-16T04:01:01.582" v="6279" actId="948"/>
          <ac:spMkLst>
            <pc:docMk/>
            <pc:sldMk cId="2377091959" sldId="497"/>
            <ac:spMk id="29" creationId="{8215D4D9-6439-580F-7883-954B111C8C06}"/>
          </ac:spMkLst>
        </pc:spChg>
        <pc:spChg chg="add mod">
          <ac:chgData name="Chris Slim (Rapp Sydney)" userId="4ace48d9-5904-40da-af26-766261721789" providerId="ADAL" clId="{0A212A5D-F71C-42F6-BB42-42E51C6FFA29}" dt="2024-05-14T00:42:00.479" v="860" actId="571"/>
          <ac:spMkLst>
            <pc:docMk/>
            <pc:sldMk cId="2377091959" sldId="497"/>
            <ac:spMk id="30" creationId="{6C1A0E08-ADCC-9BDC-76C2-70FCDC2D9E09}"/>
          </ac:spMkLst>
        </pc:spChg>
        <pc:spChg chg="add mod ord">
          <ac:chgData name="Chris Slim (Rapp Sydney)" userId="4ace48d9-5904-40da-af26-766261721789" providerId="ADAL" clId="{0A212A5D-F71C-42F6-BB42-42E51C6FFA29}" dt="2024-05-14T00:42:53.909" v="870" actId="571"/>
          <ac:spMkLst>
            <pc:docMk/>
            <pc:sldMk cId="2377091959" sldId="497"/>
            <ac:spMk id="31" creationId="{CD4F8896-0796-B7A4-E089-D20B659F0815}"/>
          </ac:spMkLst>
        </pc:spChg>
        <pc:spChg chg="add mod ord">
          <ac:chgData name="Chris Slim (Rapp Sydney)" userId="4ace48d9-5904-40da-af26-766261721789" providerId="ADAL" clId="{0A212A5D-F71C-42F6-BB42-42E51C6FFA29}" dt="2024-05-14T00:42:58.342" v="871" actId="167"/>
          <ac:spMkLst>
            <pc:docMk/>
            <pc:sldMk cId="2377091959" sldId="497"/>
            <ac:spMk id="32" creationId="{80967378-A6D5-276F-7979-8D4DF9D5D5DF}"/>
          </ac:spMkLst>
        </pc:spChg>
        <pc:spChg chg="add mod ord">
          <ac:chgData name="Chris Slim (Rapp Sydney)" userId="4ace48d9-5904-40da-af26-766261721789" providerId="ADAL" clId="{0A212A5D-F71C-42F6-BB42-42E51C6FFA29}" dt="2024-05-14T00:42:58.342" v="871" actId="167"/>
          <ac:spMkLst>
            <pc:docMk/>
            <pc:sldMk cId="2377091959" sldId="497"/>
            <ac:spMk id="33" creationId="{400675AD-7357-C9B0-4965-7E3F0CE6D4B7}"/>
          </ac:spMkLst>
        </pc:spChg>
        <pc:spChg chg="add mod">
          <ac:chgData name="Chris Slim (Rapp Sydney)" userId="4ace48d9-5904-40da-af26-766261721789" providerId="ADAL" clId="{0A212A5D-F71C-42F6-BB42-42E51C6FFA29}" dt="2024-05-16T04:00:52.642" v="6278" actId="948"/>
          <ac:spMkLst>
            <pc:docMk/>
            <pc:sldMk cId="2377091959" sldId="497"/>
            <ac:spMk id="37" creationId="{780911EE-3A6A-BC62-A160-1559E5025CE3}"/>
          </ac:spMkLst>
        </pc:spChg>
        <pc:spChg chg="add mod">
          <ac:chgData name="Chris Slim (Rapp Sydney)" userId="4ace48d9-5904-40da-af26-766261721789" providerId="ADAL" clId="{0A212A5D-F71C-42F6-BB42-42E51C6FFA29}" dt="2024-05-16T04:01:06.173" v="6280" actId="1076"/>
          <ac:spMkLst>
            <pc:docMk/>
            <pc:sldMk cId="2377091959" sldId="497"/>
            <ac:spMk id="38" creationId="{EE98F2F4-0BE4-4E5E-BF67-48529789EE21}"/>
          </ac:spMkLst>
        </pc:spChg>
        <pc:grpChg chg="add mod">
          <ac:chgData name="Chris Slim (Rapp Sydney)" userId="4ace48d9-5904-40da-af26-766261721789" providerId="ADAL" clId="{0A212A5D-F71C-42F6-BB42-42E51C6FFA29}" dt="2024-05-14T00:52:38.306" v="983" actId="1076"/>
          <ac:grpSpMkLst>
            <pc:docMk/>
            <pc:sldMk cId="2377091959" sldId="497"/>
            <ac:grpSpMk id="10" creationId="{0D08B148-D56C-59EF-B8BD-5D0E1C905D5D}"/>
          </ac:grpSpMkLst>
        </pc:grpChg>
        <pc:cxnChg chg="add mod">
          <ac:chgData name="Chris Slim (Rapp Sydney)" userId="4ace48d9-5904-40da-af26-766261721789" providerId="ADAL" clId="{0A212A5D-F71C-42F6-BB42-42E51C6FFA29}" dt="2024-05-21T23:49:23.735" v="12282" actId="208"/>
          <ac:cxnSpMkLst>
            <pc:docMk/>
            <pc:sldMk cId="2377091959" sldId="497"/>
            <ac:cxnSpMk id="3" creationId="{C492D850-1BF8-7CF8-9B76-8E8B497E5DCD}"/>
          </ac:cxnSpMkLst>
        </pc:cxnChg>
        <pc:cxnChg chg="add mod">
          <ac:chgData name="Chris Slim (Rapp Sydney)" userId="4ace48d9-5904-40da-af26-766261721789" providerId="ADAL" clId="{0A212A5D-F71C-42F6-BB42-42E51C6FFA29}" dt="2024-05-21T23:49:23.735" v="12282" actId="208"/>
          <ac:cxnSpMkLst>
            <pc:docMk/>
            <pc:sldMk cId="2377091959" sldId="497"/>
            <ac:cxnSpMk id="13" creationId="{39CEC2AB-B773-6B5F-92A9-E3836897CA85}"/>
          </ac:cxnSpMkLst>
        </pc:cxnChg>
        <pc:cxnChg chg="add mod">
          <ac:chgData name="Chris Slim (Rapp Sydney)" userId="4ace48d9-5904-40da-af26-766261721789" providerId="ADAL" clId="{0A212A5D-F71C-42F6-BB42-42E51C6FFA29}" dt="2024-05-14T00:52:38.306" v="983" actId="1076"/>
          <ac:cxnSpMkLst>
            <pc:docMk/>
            <pc:sldMk cId="2377091959" sldId="497"/>
            <ac:cxnSpMk id="18" creationId="{99274C63-C70A-9408-EE85-C0B18E9C2B2C}"/>
          </ac:cxnSpMkLst>
        </pc:cxnChg>
        <pc:cxnChg chg="add mod">
          <ac:chgData name="Chris Slim (Rapp Sydney)" userId="4ace48d9-5904-40da-af26-766261721789" providerId="ADAL" clId="{0A212A5D-F71C-42F6-BB42-42E51C6FFA29}" dt="2024-05-21T23:49:29.791" v="12283" actId="208"/>
          <ac:cxnSpMkLst>
            <pc:docMk/>
            <pc:sldMk cId="2377091959" sldId="497"/>
            <ac:cxnSpMk id="19" creationId="{C5AFEE02-5F1B-CF5B-7518-20867A3665D2}"/>
          </ac:cxnSpMkLst>
        </pc:cxnChg>
        <pc:cxnChg chg="add mod">
          <ac:chgData name="Chris Slim (Rapp Sydney)" userId="4ace48d9-5904-40da-af26-766261721789" providerId="ADAL" clId="{0A212A5D-F71C-42F6-BB42-42E51C6FFA29}" dt="2024-05-14T00:52:38.306" v="983" actId="1076"/>
          <ac:cxnSpMkLst>
            <pc:docMk/>
            <pc:sldMk cId="2377091959" sldId="497"/>
            <ac:cxnSpMk id="23" creationId="{6CCE93C0-D3CF-6BA2-1BD8-30F280178E4A}"/>
          </ac:cxnSpMkLst>
        </pc:cxnChg>
        <pc:cxnChg chg="add mod">
          <ac:chgData name="Chris Slim (Rapp Sydney)" userId="4ace48d9-5904-40da-af26-766261721789" providerId="ADAL" clId="{0A212A5D-F71C-42F6-BB42-42E51C6FFA29}" dt="2024-05-21T23:49:29.791" v="12283" actId="208"/>
          <ac:cxnSpMkLst>
            <pc:docMk/>
            <pc:sldMk cId="2377091959" sldId="497"/>
            <ac:cxnSpMk id="27" creationId="{BCCA6415-A6CB-4CE5-89FE-0AF94C8A5C76}"/>
          </ac:cxnSpMkLst>
        </pc:cxnChg>
      </pc:sldChg>
      <pc:sldChg chg="modSp new del mod ord">
        <pc:chgData name="Chris Slim (Rapp Sydney)" userId="4ace48d9-5904-40da-af26-766261721789" providerId="ADAL" clId="{0A212A5D-F71C-42F6-BB42-42E51C6FFA29}" dt="2024-05-13T04:43:24.124" v="408" actId="47"/>
        <pc:sldMkLst>
          <pc:docMk/>
          <pc:sldMk cId="2600604898" sldId="498"/>
        </pc:sldMkLst>
        <pc:spChg chg="mod">
          <ac:chgData name="Chris Slim (Rapp Sydney)" userId="4ace48d9-5904-40da-af26-766261721789" providerId="ADAL" clId="{0A212A5D-F71C-42F6-BB42-42E51C6FFA29}" dt="2024-05-13T03:32:43.960" v="239" actId="20577"/>
          <ac:spMkLst>
            <pc:docMk/>
            <pc:sldMk cId="2600604898" sldId="498"/>
            <ac:spMk id="2" creationId="{5973E950-EEBC-C299-DC5B-9CF2413DF8EA}"/>
          </ac:spMkLst>
        </pc:spChg>
      </pc:sldChg>
      <pc:sldChg chg="addSp delSp modSp new mod modClrScheme chgLayout">
        <pc:chgData name="Chris Slim (Rapp Sydney)" userId="4ace48d9-5904-40da-af26-766261721789" providerId="ADAL" clId="{0A212A5D-F71C-42F6-BB42-42E51C6FFA29}" dt="2024-05-13T03:33:23.391" v="266" actId="20577"/>
        <pc:sldMkLst>
          <pc:docMk/>
          <pc:sldMk cId="3013999741" sldId="499"/>
        </pc:sldMkLst>
        <pc:spChg chg="del mod ord">
          <ac:chgData name="Chris Slim (Rapp Sydney)" userId="4ace48d9-5904-40da-af26-766261721789" providerId="ADAL" clId="{0A212A5D-F71C-42F6-BB42-42E51C6FFA29}" dt="2024-05-13T03:33:11.378" v="241" actId="700"/>
          <ac:spMkLst>
            <pc:docMk/>
            <pc:sldMk cId="3013999741" sldId="499"/>
            <ac:spMk id="2" creationId="{FDEFDCA3-E559-C213-0A10-3EA503733090}"/>
          </ac:spMkLst>
        </pc:spChg>
        <pc:spChg chg="add mod ord">
          <ac:chgData name="Chris Slim (Rapp Sydney)" userId="4ace48d9-5904-40da-af26-766261721789" providerId="ADAL" clId="{0A212A5D-F71C-42F6-BB42-42E51C6FFA29}" dt="2024-05-13T03:33:17.978" v="253" actId="20577"/>
          <ac:spMkLst>
            <pc:docMk/>
            <pc:sldMk cId="3013999741" sldId="499"/>
            <ac:spMk id="3" creationId="{F3F6C635-BEF1-B0B8-D89C-6F3E80E2C101}"/>
          </ac:spMkLst>
        </pc:spChg>
        <pc:spChg chg="add mod ord">
          <ac:chgData name="Chris Slim (Rapp Sydney)" userId="4ace48d9-5904-40da-af26-766261721789" providerId="ADAL" clId="{0A212A5D-F71C-42F6-BB42-42E51C6FFA29}" dt="2024-05-13T03:33:23.391" v="266" actId="20577"/>
          <ac:spMkLst>
            <pc:docMk/>
            <pc:sldMk cId="3013999741" sldId="499"/>
            <ac:spMk id="4" creationId="{3FED8C12-E01F-7ADA-40B5-C827EEB3520C}"/>
          </ac:spMkLst>
        </pc:spChg>
      </pc:sldChg>
      <pc:sldChg chg="modSp add mod">
        <pc:chgData name="Chris Slim (Rapp Sydney)" userId="4ace48d9-5904-40da-af26-766261721789" providerId="ADAL" clId="{0A212A5D-F71C-42F6-BB42-42E51C6FFA29}" dt="2024-05-16T03:50:13.849" v="5748" actId="20577"/>
        <pc:sldMkLst>
          <pc:docMk/>
          <pc:sldMk cId="1631188161" sldId="500"/>
        </pc:sldMkLst>
        <pc:spChg chg="mod">
          <ac:chgData name="Chris Slim (Rapp Sydney)" userId="4ace48d9-5904-40da-af26-766261721789" providerId="ADAL" clId="{0A212A5D-F71C-42F6-BB42-42E51C6FFA29}" dt="2024-05-16T03:50:13.849" v="5748" actId="20577"/>
          <ac:spMkLst>
            <pc:docMk/>
            <pc:sldMk cId="1631188161" sldId="500"/>
            <ac:spMk id="4" creationId="{C64155D1-BACC-A2D8-E077-2BE182988C54}"/>
          </ac:spMkLst>
        </pc:spChg>
        <pc:spChg chg="mod">
          <ac:chgData name="Chris Slim (Rapp Sydney)" userId="4ace48d9-5904-40da-af26-766261721789" providerId="ADAL" clId="{0A212A5D-F71C-42F6-BB42-42E51C6FFA29}" dt="2024-05-16T03:50:08.320" v="5730"/>
          <ac:spMkLst>
            <pc:docMk/>
            <pc:sldMk cId="1631188161" sldId="500"/>
            <ac:spMk id="5" creationId="{84C5402A-8273-B9C0-FB5E-9F74062AE494}"/>
          </ac:spMkLst>
        </pc:spChg>
      </pc:sldChg>
      <pc:sldChg chg="addSp delSp modSp add mod">
        <pc:chgData name="Chris Slim (Rapp Sydney)" userId="4ace48d9-5904-40da-af26-766261721789" providerId="ADAL" clId="{0A212A5D-F71C-42F6-BB42-42E51C6FFA29}" dt="2024-05-21T02:24:41.623" v="12174" actId="478"/>
        <pc:sldMkLst>
          <pc:docMk/>
          <pc:sldMk cId="2774090637" sldId="501"/>
        </pc:sldMkLst>
        <pc:spChg chg="mod">
          <ac:chgData name="Chris Slim (Rapp Sydney)" userId="4ace48d9-5904-40da-af26-766261721789" providerId="ADAL" clId="{0A212A5D-F71C-42F6-BB42-42E51C6FFA29}" dt="2024-05-14T01:18:24.076" v="2326" actId="20577"/>
          <ac:spMkLst>
            <pc:docMk/>
            <pc:sldMk cId="2774090637" sldId="501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21T02:24:41.623" v="12174" actId="478"/>
          <ac:spMkLst>
            <pc:docMk/>
            <pc:sldMk cId="2774090637" sldId="501"/>
            <ac:spMk id="3" creationId="{5FDF4910-4142-F1CF-60EC-0504DFE1C445}"/>
          </ac:spMkLst>
        </pc:spChg>
        <pc:spChg chg="add mod">
          <ac:chgData name="Chris Slim (Rapp Sydney)" userId="4ace48d9-5904-40da-af26-766261721789" providerId="ADAL" clId="{0A212A5D-F71C-42F6-BB42-42E51C6FFA29}" dt="2024-05-16T04:00:09.280" v="6275" actId="2711"/>
          <ac:spMkLst>
            <pc:docMk/>
            <pc:sldMk cId="2774090637" sldId="501"/>
            <ac:spMk id="5" creationId="{7B8698A9-739A-5F0A-5B76-6BAD1CE6469B}"/>
          </ac:spMkLst>
        </pc:spChg>
        <pc:picChg chg="add del mod">
          <ac:chgData name="Chris Slim (Rapp Sydney)" userId="4ace48d9-5904-40da-af26-766261721789" providerId="ADAL" clId="{0A212A5D-F71C-42F6-BB42-42E51C6FFA29}" dt="2024-05-21T02:24:28.174" v="12168" actId="478"/>
          <ac:picMkLst>
            <pc:docMk/>
            <pc:sldMk cId="2774090637" sldId="501"/>
            <ac:picMk id="4" creationId="{B6B5E579-8B43-67DE-C602-15BC2D866D06}"/>
          </ac:picMkLst>
        </pc:picChg>
        <pc:picChg chg="add mod ord">
          <ac:chgData name="Chris Slim (Rapp Sydney)" userId="4ace48d9-5904-40da-af26-766261721789" providerId="ADAL" clId="{0A212A5D-F71C-42F6-BB42-42E51C6FFA29}" dt="2024-05-21T02:24:39.727" v="12173" actId="167"/>
          <ac:picMkLst>
            <pc:docMk/>
            <pc:sldMk cId="2774090637" sldId="501"/>
            <ac:picMk id="7" creationId="{0D15A4DE-3ED4-8742-7925-257F4AD9B1F1}"/>
          </ac:picMkLst>
        </pc:picChg>
      </pc:sldChg>
      <pc:sldChg chg="addSp modSp add mod">
        <pc:chgData name="Chris Slim (Rapp Sydney)" userId="4ace48d9-5904-40da-af26-766261721789" providerId="ADAL" clId="{0A212A5D-F71C-42F6-BB42-42E51C6FFA29}" dt="2024-05-23T02:14:07.387" v="14769" actId="1076"/>
        <pc:sldMkLst>
          <pc:docMk/>
          <pc:sldMk cId="497347186" sldId="502"/>
        </pc:sldMkLst>
        <pc:spChg chg="mod">
          <ac:chgData name="Chris Slim (Rapp Sydney)" userId="4ace48d9-5904-40da-af26-766261721789" providerId="ADAL" clId="{0A212A5D-F71C-42F6-BB42-42E51C6FFA29}" dt="2024-05-13T04:43:33.596" v="428" actId="20577"/>
          <ac:spMkLst>
            <pc:docMk/>
            <pc:sldMk cId="497347186" sldId="502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0A212A5D-F71C-42F6-BB42-42E51C6FFA29}" dt="2024-05-13T04:43:44.676" v="454" actId="20577"/>
          <ac:spMkLst>
            <pc:docMk/>
            <pc:sldMk cId="497347186" sldId="502"/>
            <ac:spMk id="3" creationId="{028A810F-1C1C-3563-BE97-24CEFA5A64A5}"/>
          </ac:spMkLst>
        </pc:spChg>
        <pc:spChg chg="add mod">
          <ac:chgData name="Chris Slim (Rapp Sydney)" userId="4ace48d9-5904-40da-af26-766261721789" providerId="ADAL" clId="{0A212A5D-F71C-42F6-BB42-42E51C6FFA29}" dt="2024-05-23T02:14:07.387" v="14769" actId="1076"/>
          <ac:spMkLst>
            <pc:docMk/>
            <pc:sldMk cId="497347186" sldId="502"/>
            <ac:spMk id="3" creationId="{E250ABC0-27BE-AA29-B901-298F7B50B6C0}"/>
          </ac:spMkLst>
        </pc:spChg>
        <pc:spChg chg="mod">
          <ac:chgData name="Chris Slim (Rapp Sydney)" userId="4ace48d9-5904-40da-af26-766261721789" providerId="ADAL" clId="{0A212A5D-F71C-42F6-BB42-42E51C6FFA29}" dt="2024-05-23T02:13:22.505" v="14731" actId="20577"/>
          <ac:spMkLst>
            <pc:docMk/>
            <pc:sldMk cId="497347186" sldId="502"/>
            <ac:spMk id="5" creationId="{F64550EA-645C-DFC6-F26A-B5DD7A777573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6" creationId="{F5EDA0AD-055D-035B-EA11-FE2F3D99156D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7" creationId="{11A44732-86B0-1C4C-EFD1-E513F02FC9D1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8" creationId="{9776AFF0-94C4-F7AF-FB4B-EC71E86E2E27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9" creationId="{BB9ECB4A-76C1-60E6-795D-8E4283798332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10" creationId="{14421869-7D94-6CC2-601B-5547C0CF7917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11" creationId="{EF05767D-3228-1669-119C-21954A9C1DFF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12" creationId="{96CF45E2-E908-3787-1294-17B04DDC0B82}"/>
          </ac:spMkLst>
        </pc:spChg>
        <pc:spChg chg="add 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13" creationId="{F01ADBC4-C664-014C-CE85-971A1DF1ABC4}"/>
          </ac:spMkLst>
        </pc:spChg>
        <pc:grpChg chg="mod">
          <ac:chgData name="Chris Slim (Rapp Sydney)" userId="4ace48d9-5904-40da-af26-766261721789" providerId="ADAL" clId="{0A212A5D-F71C-42F6-BB42-42E51C6FFA29}" dt="2024-05-23T02:13:49.396" v="14737" actId="571"/>
          <ac:grpSpMkLst>
            <pc:docMk/>
            <pc:sldMk cId="497347186" sldId="502"/>
            <ac:grpSpMk id="20" creationId="{4A58C7DF-0124-6619-2C66-B8D92BF6FF32}"/>
          </ac:grpSpMkLst>
        </pc:grpChg>
        <pc:cxnChg chg="mod">
          <ac:chgData name="Chris Slim (Rapp Sydney)" userId="4ace48d9-5904-40da-af26-766261721789" providerId="ADAL" clId="{0A212A5D-F71C-42F6-BB42-42E51C6FFA29}" dt="2024-05-23T02:14:04.271" v="14768" actId="1076"/>
          <ac:cxnSpMkLst>
            <pc:docMk/>
            <pc:sldMk cId="497347186" sldId="502"/>
            <ac:cxnSpMk id="33" creationId="{AA68DA68-CC84-15DB-97B7-6F436D6C5DA1}"/>
          </ac:cxnSpMkLst>
        </pc:cxnChg>
      </pc:sldChg>
      <pc:sldChg chg="modSp add del mod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2532755134" sldId="503"/>
        </pc:sldMkLst>
        <pc:spChg chg="mod">
          <ac:chgData name="Chris Slim (Rapp Sydney)" userId="4ace48d9-5904-40da-af26-766261721789" providerId="ADAL" clId="{0A212A5D-F71C-42F6-BB42-42E51C6FFA29}" dt="2024-05-13T04:36:32.693" v="404" actId="20577"/>
          <ac:spMkLst>
            <pc:docMk/>
            <pc:sldMk cId="2532755134" sldId="503"/>
            <ac:spMk id="3" creationId="{F3F6C635-BEF1-B0B8-D89C-6F3E80E2C101}"/>
          </ac:spMkLst>
        </pc:spChg>
      </pc:sldChg>
      <pc:sldChg chg="modSp add mod ord">
        <pc:chgData name="Chris Slim (Rapp Sydney)" userId="4ace48d9-5904-40da-af26-766261721789" providerId="ADAL" clId="{0A212A5D-F71C-42F6-BB42-42E51C6FFA29}" dt="2024-05-21T23:50:00.587" v="12286" actId="20577"/>
        <pc:sldMkLst>
          <pc:docMk/>
          <pc:sldMk cId="3231958605" sldId="504"/>
        </pc:sldMkLst>
        <pc:spChg chg="mod">
          <ac:chgData name="Chris Slim (Rapp Sydney)" userId="4ace48d9-5904-40da-af26-766261721789" providerId="ADAL" clId="{0A212A5D-F71C-42F6-BB42-42E51C6FFA29}" dt="2024-05-21T23:49:40.509" v="12285" actId="207"/>
          <ac:spMkLst>
            <pc:docMk/>
            <pc:sldMk cId="3231958605" sldId="504"/>
            <ac:spMk id="17" creationId="{22D31525-0412-5F19-6143-D5AFC0D817C1}"/>
          </ac:spMkLst>
        </pc:spChg>
        <pc:spChg chg="mod">
          <ac:chgData name="Chris Slim (Rapp Sydney)" userId="4ace48d9-5904-40da-af26-766261721789" providerId="ADAL" clId="{0A212A5D-F71C-42F6-BB42-42E51C6FFA29}" dt="2024-05-21T23:50:00.587" v="12286" actId="20577"/>
          <ac:spMkLst>
            <pc:docMk/>
            <pc:sldMk cId="3231958605" sldId="504"/>
            <ac:spMk id="19" creationId="{3FD96F66-35BB-A40A-C298-ECEB1887F759}"/>
          </ac:spMkLst>
        </pc:spChg>
        <pc:cxnChg chg="mod">
          <ac:chgData name="Chris Slim (Rapp Sydney)" userId="4ace48d9-5904-40da-af26-766261721789" providerId="ADAL" clId="{0A212A5D-F71C-42F6-BB42-42E51C6FFA29}" dt="2024-05-21T23:49:37.167" v="12284" actId="208"/>
          <ac:cxnSpMkLst>
            <pc:docMk/>
            <pc:sldMk cId="3231958605" sldId="504"/>
            <ac:cxnSpMk id="16" creationId="{ED8719B0-E821-298A-6FCF-BA724D27F1EE}"/>
          </ac:cxnSpMkLst>
        </pc:cxnChg>
      </pc:sldChg>
      <pc:sldChg chg="addSp delSp modSp new mod chgLayout">
        <pc:chgData name="Chris Slim (Rapp Sydney)" userId="4ace48d9-5904-40da-af26-766261721789" providerId="ADAL" clId="{0A212A5D-F71C-42F6-BB42-42E51C6FFA29}" dt="2024-05-21T23:48:02.973" v="12273"/>
        <pc:sldMkLst>
          <pc:docMk/>
          <pc:sldMk cId="1440655947" sldId="505"/>
        </pc:sldMkLst>
        <pc:spChg chg="del">
          <ac:chgData name="Chris Slim (Rapp Sydney)" userId="4ace48d9-5904-40da-af26-766261721789" providerId="ADAL" clId="{0A212A5D-F71C-42F6-BB42-42E51C6FFA29}" dt="2024-05-13T07:00:42.202" v="456" actId="478"/>
          <ac:spMkLst>
            <pc:docMk/>
            <pc:sldMk cId="1440655947" sldId="505"/>
            <ac:spMk id="2" creationId="{54B89775-7E39-0220-342F-295DC6541720}"/>
          </ac:spMkLst>
        </pc:spChg>
        <pc:spChg chg="add mod">
          <ac:chgData name="Chris Slim (Rapp Sydney)" userId="4ace48d9-5904-40da-af26-766261721789" providerId="ADAL" clId="{0A212A5D-F71C-42F6-BB42-42E51C6FFA29}" dt="2024-05-21T23:48:02.973" v="12273"/>
          <ac:spMkLst>
            <pc:docMk/>
            <pc:sldMk cId="1440655947" sldId="505"/>
            <ac:spMk id="4" creationId="{961632A5-2244-CB65-906F-0B4171B8B234}"/>
          </ac:spMkLst>
        </pc:spChg>
        <pc:spChg chg="add del mod">
          <ac:chgData name="Chris Slim (Rapp Sydney)" userId="4ace48d9-5904-40da-af26-766261721789" providerId="ADAL" clId="{0A212A5D-F71C-42F6-BB42-42E51C6FFA29}" dt="2024-05-13T07:08:42.848" v="489" actId="478"/>
          <ac:spMkLst>
            <pc:docMk/>
            <pc:sldMk cId="1440655947" sldId="505"/>
            <ac:spMk id="5" creationId="{26EF2976-907C-03D6-5510-D1958D00E08E}"/>
          </ac:spMkLst>
        </pc:spChg>
        <pc:spChg chg="add mod ord">
          <ac:chgData name="Chris Slim (Rapp Sydney)" userId="4ace48d9-5904-40da-af26-766261721789" providerId="ADAL" clId="{0A212A5D-F71C-42F6-BB42-42E51C6FFA29}" dt="2024-05-13T07:20:35.792" v="530" actId="20577"/>
          <ac:spMkLst>
            <pc:docMk/>
            <pc:sldMk cId="1440655947" sldId="505"/>
            <ac:spMk id="8" creationId="{200BBB61-39FD-9806-4181-E8282EE6ADA5}"/>
          </ac:spMkLst>
        </pc:spChg>
        <pc:picChg chg="add mod">
          <ac:chgData name="Chris Slim (Rapp Sydney)" userId="4ace48d9-5904-40da-af26-766261721789" providerId="ADAL" clId="{0A212A5D-F71C-42F6-BB42-42E51C6FFA29}" dt="2024-05-21T23:40:56.055" v="12269" actId="1076"/>
          <ac:picMkLst>
            <pc:docMk/>
            <pc:sldMk cId="1440655947" sldId="505"/>
            <ac:picMk id="3" creationId="{11178CDF-44D2-5B96-2192-BCF61A330A85}"/>
          </ac:picMkLst>
        </pc:picChg>
        <pc:picChg chg="add del mod">
          <ac:chgData name="Chris Slim (Rapp Sydney)" userId="4ace48d9-5904-40da-af26-766261721789" providerId="ADAL" clId="{0A212A5D-F71C-42F6-BB42-42E51C6FFA29}" dt="2024-05-13T07:05:19.303" v="462" actId="478"/>
          <ac:picMkLst>
            <pc:docMk/>
            <pc:sldMk cId="1440655947" sldId="505"/>
            <ac:picMk id="4" creationId="{E9E5CF73-9EA7-5C8E-9CB1-7C23E058AA9E}"/>
          </ac:picMkLst>
        </pc:picChg>
        <pc:picChg chg="add del mod">
          <ac:chgData name="Chris Slim (Rapp Sydney)" userId="4ace48d9-5904-40da-af26-766261721789" providerId="ADAL" clId="{0A212A5D-F71C-42F6-BB42-42E51C6FFA29}" dt="2024-05-13T07:20:51.376" v="535" actId="478"/>
          <ac:picMkLst>
            <pc:docMk/>
            <pc:sldMk cId="1440655947" sldId="505"/>
            <ac:picMk id="7" creationId="{0FC21177-5627-9EF2-717A-F97685B13E70}"/>
          </ac:picMkLst>
        </pc:picChg>
        <pc:picChg chg="add del mod ord">
          <ac:chgData name="Chris Slim (Rapp Sydney)" userId="4ace48d9-5904-40da-af26-766261721789" providerId="ADAL" clId="{0A212A5D-F71C-42F6-BB42-42E51C6FFA29}" dt="2024-05-13T07:25:12.820" v="556" actId="478"/>
          <ac:picMkLst>
            <pc:docMk/>
            <pc:sldMk cId="1440655947" sldId="505"/>
            <ac:picMk id="10" creationId="{574542A2-F281-1EB6-DA8A-96B215240D0E}"/>
          </ac:picMkLst>
        </pc:picChg>
        <pc:picChg chg="add del mod ord">
          <ac:chgData name="Chris Slim (Rapp Sydney)" userId="4ace48d9-5904-40da-af26-766261721789" providerId="ADAL" clId="{0A212A5D-F71C-42F6-BB42-42E51C6FFA29}" dt="2024-05-21T23:40:46.636" v="12265" actId="478"/>
          <ac:picMkLst>
            <pc:docMk/>
            <pc:sldMk cId="1440655947" sldId="505"/>
            <ac:picMk id="12" creationId="{D9A30236-926B-AEED-171C-96ABBC98CA90}"/>
          </ac:picMkLst>
        </pc:picChg>
      </pc:sldChg>
      <pc:sldChg chg="addSp delSp modSp add mod ord">
        <pc:chgData name="Chris Slim (Rapp Sydney)" userId="4ace48d9-5904-40da-af26-766261721789" providerId="ADAL" clId="{0A212A5D-F71C-42F6-BB42-42E51C6FFA29}" dt="2024-05-21T23:48:49.167" v="12279" actId="1076"/>
        <pc:sldMkLst>
          <pc:docMk/>
          <pc:sldMk cId="982697708" sldId="506"/>
        </pc:sldMkLst>
        <pc:spChg chg="add del mod">
          <ac:chgData name="Chris Slim (Rapp Sydney)" userId="4ace48d9-5904-40da-af26-766261721789" providerId="ADAL" clId="{0A212A5D-F71C-42F6-BB42-42E51C6FFA29}" dt="2024-05-21T23:36:16.931" v="12237" actId="21"/>
          <ac:spMkLst>
            <pc:docMk/>
            <pc:sldMk cId="982697708" sldId="506"/>
            <ac:spMk id="2" creationId="{97E9AC2D-CA19-B774-B971-3BCFBE7EA466}"/>
          </ac:spMkLst>
        </pc:spChg>
        <pc:spChg chg="add mod">
          <ac:chgData name="Chris Slim (Rapp Sydney)" userId="4ace48d9-5904-40da-af26-766261721789" providerId="ADAL" clId="{0A212A5D-F71C-42F6-BB42-42E51C6FFA29}" dt="2024-05-21T23:48:03.640" v="12274"/>
          <ac:spMkLst>
            <pc:docMk/>
            <pc:sldMk cId="982697708" sldId="506"/>
            <ac:spMk id="4" creationId="{95C23D1C-5405-63B2-54F6-883A1EB2381E}"/>
          </ac:spMkLst>
        </pc:spChg>
        <pc:spChg chg="mod">
          <ac:chgData name="Chris Slim (Rapp Sydney)" userId="4ace48d9-5904-40da-af26-766261721789" providerId="ADAL" clId="{0A212A5D-F71C-42F6-BB42-42E51C6FFA29}" dt="2024-05-13T07:17:54.220" v="515" actId="20577"/>
          <ac:spMkLst>
            <pc:docMk/>
            <pc:sldMk cId="982697708" sldId="506"/>
            <ac:spMk id="8" creationId="{200BBB61-39FD-9806-4181-E8282EE6ADA5}"/>
          </ac:spMkLst>
        </pc:spChg>
        <pc:picChg chg="add del mod ord">
          <ac:chgData name="Chris Slim (Rapp Sydney)" userId="4ace48d9-5904-40da-af26-766261721789" providerId="ADAL" clId="{0A212A5D-F71C-42F6-BB42-42E51C6FFA29}" dt="2024-05-21T23:48:39.051" v="12275" actId="478"/>
          <ac:picMkLst>
            <pc:docMk/>
            <pc:sldMk cId="982697708" sldId="506"/>
            <ac:picMk id="3" creationId="{47EBEEE4-7A49-A5DC-00DE-DDEEEDEB95AE}"/>
          </ac:picMkLst>
        </pc:picChg>
        <pc:picChg chg="add mod">
          <ac:chgData name="Chris Slim (Rapp Sydney)" userId="4ace48d9-5904-40da-af26-766261721789" providerId="ADAL" clId="{0A212A5D-F71C-42F6-BB42-42E51C6FFA29}" dt="2024-05-21T23:48:49.167" v="12279" actId="1076"/>
          <ac:picMkLst>
            <pc:docMk/>
            <pc:sldMk cId="982697708" sldId="506"/>
            <ac:picMk id="6" creationId="{70CA44E3-9078-8206-F010-2FD8C7E449AF}"/>
          </ac:picMkLst>
        </pc:picChg>
        <pc:picChg chg="del">
          <ac:chgData name="Chris Slim (Rapp Sydney)" userId="4ace48d9-5904-40da-af26-766261721789" providerId="ADAL" clId="{0A212A5D-F71C-42F6-BB42-42E51C6FFA29}" dt="2024-05-13T07:18:22.902" v="522" actId="478"/>
          <ac:picMkLst>
            <pc:docMk/>
            <pc:sldMk cId="982697708" sldId="506"/>
            <ac:picMk id="7" creationId="{0FC21177-5627-9EF2-717A-F97685B13E70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21T23:36:31.310" v="12243" actId="1076"/>
        <pc:sldMkLst>
          <pc:docMk/>
          <pc:sldMk cId="1997380752" sldId="507"/>
        </pc:sldMkLst>
        <pc:spChg chg="add mod">
          <ac:chgData name="Chris Slim (Rapp Sydney)" userId="4ace48d9-5904-40da-af26-766261721789" providerId="ADAL" clId="{0A212A5D-F71C-42F6-BB42-42E51C6FFA29}" dt="2024-05-21T23:36:31.310" v="12243" actId="1076"/>
          <ac:spMkLst>
            <pc:docMk/>
            <pc:sldMk cId="1997380752" sldId="507"/>
            <ac:spMk id="4" creationId="{97E9AC2D-CA19-B774-B971-3BCFBE7EA466}"/>
          </ac:spMkLst>
        </pc:spChg>
        <pc:picChg chg="add mod">
          <ac:chgData name="Chris Slim (Rapp Sydney)" userId="4ace48d9-5904-40da-af26-766261721789" providerId="ADAL" clId="{0A212A5D-F71C-42F6-BB42-42E51C6FFA29}" dt="2024-05-21T23:36:04.200" v="12232" actId="1076"/>
          <ac:picMkLst>
            <pc:docMk/>
            <pc:sldMk cId="1997380752" sldId="507"/>
            <ac:picMk id="3" creationId="{90B5DFE8-C917-729F-4ED6-62BE500223A9}"/>
          </ac:picMkLst>
        </pc:picChg>
        <pc:picChg chg="add del">
          <ac:chgData name="Chris Slim (Rapp Sydney)" userId="4ace48d9-5904-40da-af26-766261721789" providerId="ADAL" clId="{0A212A5D-F71C-42F6-BB42-42E51C6FFA29}" dt="2024-05-13T07:14:50.086" v="506" actId="22"/>
          <ac:picMkLst>
            <pc:docMk/>
            <pc:sldMk cId="1997380752" sldId="507"/>
            <ac:picMk id="3" creationId="{DA641E74-AEEB-25EB-E6E6-6D284A23CB05}"/>
          </ac:picMkLst>
        </pc:picChg>
        <pc:picChg chg="add del mod ord">
          <ac:chgData name="Chris Slim (Rapp Sydney)" userId="4ace48d9-5904-40da-af26-766261721789" providerId="ADAL" clId="{0A212A5D-F71C-42F6-BB42-42E51C6FFA29}" dt="2024-05-21T23:35:42.334" v="12226" actId="478"/>
          <ac:picMkLst>
            <pc:docMk/>
            <pc:sldMk cId="1997380752" sldId="507"/>
            <ac:picMk id="5" creationId="{A822FFC3-B6FC-3B04-8B1F-981CA55B19B5}"/>
          </ac:picMkLst>
        </pc:picChg>
        <pc:picChg chg="add del">
          <ac:chgData name="Chris Slim (Rapp Sydney)" userId="4ace48d9-5904-40da-af26-766261721789" providerId="ADAL" clId="{0A212A5D-F71C-42F6-BB42-42E51C6FFA29}" dt="2024-05-13T07:15:03.531" v="512" actId="478"/>
          <ac:picMkLst>
            <pc:docMk/>
            <pc:sldMk cId="1997380752" sldId="507"/>
            <ac:picMk id="7" creationId="{0FC21177-5627-9EF2-717A-F97685B13E70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21T23:47:47.505" v="12271"/>
        <pc:sldMkLst>
          <pc:docMk/>
          <pc:sldMk cId="4121093492" sldId="508"/>
        </pc:sldMkLst>
        <pc:spChg chg="add mod">
          <ac:chgData name="Chris Slim (Rapp Sydney)" userId="4ace48d9-5904-40da-af26-766261721789" providerId="ADAL" clId="{0A212A5D-F71C-42F6-BB42-42E51C6FFA29}" dt="2024-05-21T23:47:47.505" v="12271"/>
          <ac:spMkLst>
            <pc:docMk/>
            <pc:sldMk cId="4121093492" sldId="508"/>
            <ac:spMk id="5" creationId="{8107C5BE-A4E0-2BF6-B328-287C3D09F5EF}"/>
          </ac:spMkLst>
        </pc:spChg>
        <pc:spChg chg="mod">
          <ac:chgData name="Chris Slim (Rapp Sydney)" userId="4ace48d9-5904-40da-af26-766261721789" providerId="ADAL" clId="{0A212A5D-F71C-42F6-BB42-42E51C6FFA29}" dt="2024-05-13T07:08:52.600" v="498" actId="20577"/>
          <ac:spMkLst>
            <pc:docMk/>
            <pc:sldMk cId="4121093492" sldId="508"/>
            <ac:spMk id="8" creationId="{200BBB61-39FD-9806-4181-E8282EE6ADA5}"/>
          </ac:spMkLst>
        </pc:spChg>
        <pc:picChg chg="add del mod ord">
          <ac:chgData name="Chris Slim (Rapp Sydney)" userId="4ace48d9-5904-40da-af26-766261721789" providerId="ADAL" clId="{0A212A5D-F71C-42F6-BB42-42E51C6FFA29}" dt="2024-05-21T23:37:53.181" v="12249" actId="478"/>
          <ac:picMkLst>
            <pc:docMk/>
            <pc:sldMk cId="4121093492" sldId="508"/>
            <ac:picMk id="3" creationId="{BFE5C709-D45B-1234-256C-19631E48F6BA}"/>
          </ac:picMkLst>
        </pc:picChg>
        <pc:picChg chg="add mod">
          <ac:chgData name="Chris Slim (Rapp Sydney)" userId="4ace48d9-5904-40da-af26-766261721789" providerId="ADAL" clId="{0A212A5D-F71C-42F6-BB42-42E51C6FFA29}" dt="2024-05-21T23:38:07.245" v="12254" actId="1076"/>
          <ac:picMkLst>
            <pc:docMk/>
            <pc:sldMk cId="4121093492" sldId="508"/>
            <ac:picMk id="4" creationId="{A88088BE-E58F-59FC-1405-4BDBD4329EE2}"/>
          </ac:picMkLst>
        </pc:picChg>
        <pc:picChg chg="del">
          <ac:chgData name="Chris Slim (Rapp Sydney)" userId="4ace48d9-5904-40da-af26-766261721789" providerId="ADAL" clId="{0A212A5D-F71C-42F6-BB42-42E51C6FFA29}" dt="2024-05-13T07:14:20.251" v="503" actId="478"/>
          <ac:picMkLst>
            <pc:docMk/>
            <pc:sldMk cId="4121093492" sldId="508"/>
            <ac:picMk id="7" creationId="{0FC21177-5627-9EF2-717A-F97685B13E70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21T23:48:00.661" v="12272"/>
        <pc:sldMkLst>
          <pc:docMk/>
          <pc:sldMk cId="3836683219" sldId="509"/>
        </pc:sldMkLst>
        <pc:spChg chg="add mod">
          <ac:chgData name="Chris Slim (Rapp Sydney)" userId="4ace48d9-5904-40da-af26-766261721789" providerId="ADAL" clId="{0A212A5D-F71C-42F6-BB42-42E51C6FFA29}" dt="2024-05-21T23:48:00.661" v="12272"/>
          <ac:spMkLst>
            <pc:docMk/>
            <pc:sldMk cId="3836683219" sldId="509"/>
            <ac:spMk id="5" creationId="{D028772C-79CF-521A-CBAF-B3005A6F2815}"/>
          </ac:spMkLst>
        </pc:spChg>
        <pc:spChg chg="mod">
          <ac:chgData name="Chris Slim (Rapp Sydney)" userId="4ace48d9-5904-40da-af26-766261721789" providerId="ADAL" clId="{0A212A5D-F71C-42F6-BB42-42E51C6FFA29}" dt="2024-05-13T07:24:20.627" v="549" actId="20577"/>
          <ac:spMkLst>
            <pc:docMk/>
            <pc:sldMk cId="3836683219" sldId="509"/>
            <ac:spMk id="8" creationId="{200BBB61-39FD-9806-4181-E8282EE6ADA5}"/>
          </ac:spMkLst>
        </pc:spChg>
        <pc:picChg chg="add del mod ord">
          <ac:chgData name="Chris Slim (Rapp Sydney)" userId="4ace48d9-5904-40da-af26-766261721789" providerId="ADAL" clId="{0A212A5D-F71C-42F6-BB42-42E51C6FFA29}" dt="2024-05-21T23:39:16.212" v="12255" actId="478"/>
          <ac:picMkLst>
            <pc:docMk/>
            <pc:sldMk cId="3836683219" sldId="509"/>
            <ac:picMk id="3" creationId="{E4CCEB48-133F-0D17-B7E9-760B41508E22}"/>
          </ac:picMkLst>
        </pc:picChg>
        <pc:picChg chg="add mod">
          <ac:chgData name="Chris Slim (Rapp Sydney)" userId="4ace48d9-5904-40da-af26-766261721789" providerId="ADAL" clId="{0A212A5D-F71C-42F6-BB42-42E51C6FFA29}" dt="2024-05-21T23:39:27.571" v="12259" actId="1076"/>
          <ac:picMkLst>
            <pc:docMk/>
            <pc:sldMk cId="3836683219" sldId="509"/>
            <ac:picMk id="4" creationId="{62940053-BA0C-0CD5-B34A-3D2A2D34F7E8}"/>
          </ac:picMkLst>
        </pc:picChg>
        <pc:picChg chg="del">
          <ac:chgData name="Chris Slim (Rapp Sydney)" userId="4ace48d9-5904-40da-af26-766261721789" providerId="ADAL" clId="{0A212A5D-F71C-42F6-BB42-42E51C6FFA29}" dt="2024-05-13T07:24:07.516" v="541" actId="478"/>
          <ac:picMkLst>
            <pc:docMk/>
            <pc:sldMk cId="3836683219" sldId="509"/>
            <ac:picMk id="10" creationId="{574542A2-F281-1EB6-DA8A-96B215240D0E}"/>
          </ac:picMkLst>
        </pc:picChg>
      </pc:sldChg>
      <pc:sldChg chg="addSp delSp modSp add mod ord">
        <pc:chgData name="Chris Slim (Rapp Sydney)" userId="4ace48d9-5904-40da-af26-766261721789" providerId="ADAL" clId="{0A212A5D-F71C-42F6-BB42-42E51C6FFA29}" dt="2024-05-21T23:47:46.801" v="12270"/>
        <pc:sldMkLst>
          <pc:docMk/>
          <pc:sldMk cId="871393017" sldId="510"/>
        </pc:sldMkLst>
        <pc:spChg chg="add mod">
          <ac:chgData name="Chris Slim (Rapp Sydney)" userId="4ace48d9-5904-40da-af26-766261721789" providerId="ADAL" clId="{0A212A5D-F71C-42F6-BB42-42E51C6FFA29}" dt="2024-05-21T23:47:46.801" v="12270"/>
          <ac:spMkLst>
            <pc:docMk/>
            <pc:sldMk cId="871393017" sldId="510"/>
            <ac:spMk id="7" creationId="{F0C515D5-30B0-8FFA-6291-0F291780320C}"/>
          </ac:spMkLst>
        </pc:spChg>
        <pc:spChg chg="mod">
          <ac:chgData name="Chris Slim (Rapp Sydney)" userId="4ace48d9-5904-40da-af26-766261721789" providerId="ADAL" clId="{0A212A5D-F71C-42F6-BB42-42E51C6FFA29}" dt="2024-05-13T07:26:55.129" v="567" actId="20577"/>
          <ac:spMkLst>
            <pc:docMk/>
            <pc:sldMk cId="871393017" sldId="510"/>
            <ac:spMk id="8" creationId="{200BBB61-39FD-9806-4181-E8282EE6ADA5}"/>
          </ac:spMkLst>
        </pc:spChg>
        <pc:picChg chg="add del mod ord">
          <ac:chgData name="Chris Slim (Rapp Sydney)" userId="4ace48d9-5904-40da-af26-766261721789" providerId="ADAL" clId="{0A212A5D-F71C-42F6-BB42-42E51C6FFA29}" dt="2024-05-21T23:37:05.335" v="12244" actId="478"/>
          <ac:picMkLst>
            <pc:docMk/>
            <pc:sldMk cId="871393017" sldId="510"/>
            <ac:picMk id="3" creationId="{13DFBDCF-C41C-19F7-C07E-75D9877A0795}"/>
          </ac:picMkLst>
        </pc:picChg>
        <pc:picChg chg="add del mod">
          <ac:chgData name="Chris Slim (Rapp Sydney)" userId="4ace48d9-5904-40da-af26-766261721789" providerId="ADAL" clId="{0A212A5D-F71C-42F6-BB42-42E51C6FFA29}" dt="2024-05-21T23:39:59.148" v="12260" actId="478"/>
          <ac:picMkLst>
            <pc:docMk/>
            <pc:sldMk cId="871393017" sldId="510"/>
            <ac:picMk id="4" creationId="{F98C6900-9C6D-5442-045F-FADCFF1C118F}"/>
          </ac:picMkLst>
        </pc:picChg>
        <pc:picChg chg="add mod">
          <ac:chgData name="Chris Slim (Rapp Sydney)" userId="4ace48d9-5904-40da-af26-766261721789" providerId="ADAL" clId="{0A212A5D-F71C-42F6-BB42-42E51C6FFA29}" dt="2024-05-21T23:40:07.590" v="12264" actId="1076"/>
          <ac:picMkLst>
            <pc:docMk/>
            <pc:sldMk cId="871393017" sldId="510"/>
            <ac:picMk id="6" creationId="{A2E622BB-AE64-8439-EB9C-B7BF42B2F0C8}"/>
          </ac:picMkLst>
        </pc:picChg>
        <pc:picChg chg="del">
          <ac:chgData name="Chris Slim (Rapp Sydney)" userId="4ace48d9-5904-40da-af26-766261721789" providerId="ADAL" clId="{0A212A5D-F71C-42F6-BB42-42E51C6FFA29}" dt="2024-05-13T07:26:52.240" v="562" actId="478"/>
          <ac:picMkLst>
            <pc:docMk/>
            <pc:sldMk cId="871393017" sldId="510"/>
            <ac:picMk id="12" creationId="{D9A30236-926B-AEED-171C-96ABBC98CA90}"/>
          </ac:picMkLst>
        </pc:picChg>
      </pc:sldChg>
      <pc:sldChg chg="modSp add mod">
        <pc:chgData name="Chris Slim (Rapp Sydney)" userId="4ace48d9-5904-40da-af26-766261721789" providerId="ADAL" clId="{0A212A5D-F71C-42F6-BB42-42E51C6FFA29}" dt="2024-05-14T00:16:32.475" v="605" actId="20577"/>
        <pc:sldMkLst>
          <pc:docMk/>
          <pc:sldMk cId="1990870588" sldId="511"/>
        </pc:sldMkLst>
        <pc:spChg chg="mod">
          <ac:chgData name="Chris Slim (Rapp Sydney)" userId="4ace48d9-5904-40da-af26-766261721789" providerId="ADAL" clId="{0A212A5D-F71C-42F6-BB42-42E51C6FFA29}" dt="2024-05-14T00:16:26.005" v="584" actId="20577"/>
          <ac:spMkLst>
            <pc:docMk/>
            <pc:sldMk cId="1990870588" sldId="511"/>
            <ac:spMk id="3" creationId="{F3F6C635-BEF1-B0B8-D89C-6F3E80E2C101}"/>
          </ac:spMkLst>
        </pc:spChg>
        <pc:spChg chg="mod">
          <ac:chgData name="Chris Slim (Rapp Sydney)" userId="4ace48d9-5904-40da-af26-766261721789" providerId="ADAL" clId="{0A212A5D-F71C-42F6-BB42-42E51C6FFA29}" dt="2024-05-14T00:16:32.475" v="605" actId="20577"/>
          <ac:spMkLst>
            <pc:docMk/>
            <pc:sldMk cId="1990870588" sldId="511"/>
            <ac:spMk id="4" creationId="{3FED8C12-E01F-7ADA-40B5-C827EEB3520C}"/>
          </ac:spMkLst>
        </pc:spChg>
      </pc:sldChg>
      <pc:sldChg chg="modSp add mod">
        <pc:chgData name="Chris Slim (Rapp Sydney)" userId="4ace48d9-5904-40da-af26-766261721789" providerId="ADAL" clId="{0A212A5D-F71C-42F6-BB42-42E51C6FFA29}" dt="2024-05-21T23:30:53.806" v="12201" actId="14100"/>
        <pc:sldMkLst>
          <pc:docMk/>
          <pc:sldMk cId="3362690747" sldId="512"/>
        </pc:sldMkLst>
        <pc:spChg chg="mod">
          <ac:chgData name="Chris Slim (Rapp Sydney)" userId="4ace48d9-5904-40da-af26-766261721789" providerId="ADAL" clId="{0A212A5D-F71C-42F6-BB42-42E51C6FFA29}" dt="2024-05-21T23:30:53.806" v="12201" actId="14100"/>
          <ac:spMkLst>
            <pc:docMk/>
            <pc:sldMk cId="3362690747" sldId="512"/>
            <ac:spMk id="4" creationId="{C64155D1-BACC-A2D8-E077-2BE182988C54}"/>
          </ac:spMkLst>
        </pc:spChg>
      </pc:sldChg>
      <pc:sldChg chg="addSp delSp modSp add mod ord">
        <pc:chgData name="Chris Slim (Rapp Sydney)" userId="4ace48d9-5904-40da-af26-766261721789" providerId="ADAL" clId="{0A212A5D-F71C-42F6-BB42-42E51C6FFA29}" dt="2024-05-22T04:18:59.090" v="14076" actId="20577"/>
        <pc:sldMkLst>
          <pc:docMk/>
          <pc:sldMk cId="2827309781" sldId="513"/>
        </pc:sldMkLst>
        <pc:spChg chg="mod">
          <ac:chgData name="Chris Slim (Rapp Sydney)" userId="4ace48d9-5904-40da-af26-766261721789" providerId="ADAL" clId="{0A212A5D-F71C-42F6-BB42-42E51C6FFA29}" dt="2024-05-22T00:55:02.855" v="13585" actId="20577"/>
          <ac:spMkLst>
            <pc:docMk/>
            <pc:sldMk cId="2827309781" sldId="513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0A212A5D-F71C-42F6-BB42-42E51C6FFA29}" dt="2024-05-22T04:18:59.090" v="14076" actId="20577"/>
          <ac:spMkLst>
            <pc:docMk/>
            <pc:sldMk cId="2827309781" sldId="513"/>
            <ac:spMk id="3" creationId="{B01315B2-2817-C88A-A236-4190AB8C07DE}"/>
          </ac:spMkLst>
        </pc:spChg>
        <pc:spChg chg="del">
          <ac:chgData name="Chris Slim (Rapp Sydney)" userId="4ace48d9-5904-40da-af26-766261721789" providerId="ADAL" clId="{0A212A5D-F71C-42F6-BB42-42E51C6FFA29}" dt="2024-05-22T00:54:33.950" v="13533" actId="478"/>
          <ac:spMkLst>
            <pc:docMk/>
            <pc:sldMk cId="2827309781" sldId="513"/>
            <ac:spMk id="4" creationId="{55C89D87-3037-78CC-A89C-533D071E5565}"/>
          </ac:spMkLst>
        </pc:spChg>
      </pc:sldChg>
      <pc:sldChg chg="addSp delSp modSp add mod">
        <pc:chgData name="Chris Slim (Rapp Sydney)" userId="4ace48d9-5904-40da-af26-766261721789" providerId="ADAL" clId="{0A212A5D-F71C-42F6-BB42-42E51C6FFA29}" dt="2024-05-16T04:00:03.003" v="6274" actId="2711"/>
        <pc:sldMkLst>
          <pc:docMk/>
          <pc:sldMk cId="769437184" sldId="514"/>
        </pc:sldMkLst>
        <pc:spChg chg="mod">
          <ac:chgData name="Chris Slim (Rapp Sydney)" userId="4ace48d9-5904-40da-af26-766261721789" providerId="ADAL" clId="{0A212A5D-F71C-42F6-BB42-42E51C6FFA29}" dt="2024-05-16T03:14:56.345" v="5125" actId="6549"/>
          <ac:spMkLst>
            <pc:docMk/>
            <pc:sldMk cId="769437184" sldId="514"/>
            <ac:spMk id="2" creationId="{5973E950-EEBC-C299-DC5B-9CF2413DF8EA}"/>
          </ac:spMkLst>
        </pc:spChg>
        <pc:spChg chg="del mod">
          <ac:chgData name="Chris Slim (Rapp Sydney)" userId="4ace48d9-5904-40da-af26-766261721789" providerId="ADAL" clId="{0A212A5D-F71C-42F6-BB42-42E51C6FFA29}" dt="2024-05-14T03:43:45.595" v="3131" actId="478"/>
          <ac:spMkLst>
            <pc:docMk/>
            <pc:sldMk cId="769437184" sldId="514"/>
            <ac:spMk id="5" creationId="{7B8698A9-739A-5F0A-5B76-6BAD1CE6469B}"/>
          </ac:spMkLst>
        </pc:spChg>
        <pc:spChg chg="add del mod">
          <ac:chgData name="Chris Slim (Rapp Sydney)" userId="4ace48d9-5904-40da-af26-766261721789" providerId="ADAL" clId="{0A212A5D-F71C-42F6-BB42-42E51C6FFA29}" dt="2024-05-15T23:59:14.771" v="3638" actId="478"/>
          <ac:spMkLst>
            <pc:docMk/>
            <pc:sldMk cId="769437184" sldId="514"/>
            <ac:spMk id="21" creationId="{799E1834-A5DD-4392-9501-8421D2383207}"/>
          </ac:spMkLst>
        </pc:spChg>
        <pc:spChg chg="add mod">
          <ac:chgData name="Chris Slim (Rapp Sydney)" userId="4ace48d9-5904-40da-af26-766261721789" providerId="ADAL" clId="{0A212A5D-F71C-42F6-BB42-42E51C6FFA29}" dt="2024-05-16T04:00:03.003" v="6274" actId="2711"/>
          <ac:spMkLst>
            <pc:docMk/>
            <pc:sldMk cId="769437184" sldId="514"/>
            <ac:spMk id="29" creationId="{543A89B6-0A55-D57B-3C9B-4826C3F1D601}"/>
          </ac:spMkLst>
        </pc:spChg>
        <pc:spChg chg="add mod">
          <ac:chgData name="Chris Slim (Rapp Sydney)" userId="4ace48d9-5904-40da-af26-766261721789" providerId="ADAL" clId="{0A212A5D-F71C-42F6-BB42-42E51C6FFA29}" dt="2024-05-16T03:48:01.789" v="5653" actId="14100"/>
          <ac:spMkLst>
            <pc:docMk/>
            <pc:sldMk cId="769437184" sldId="514"/>
            <ac:spMk id="51" creationId="{AF045300-65D0-34F9-FB71-D73D0EB16FC2}"/>
          </ac:spMkLst>
        </pc:spChg>
        <pc:spChg chg="add mod">
          <ac:chgData name="Chris Slim (Rapp Sydney)" userId="4ace48d9-5904-40da-af26-766261721789" providerId="ADAL" clId="{0A212A5D-F71C-42F6-BB42-42E51C6FFA29}" dt="2024-05-16T03:48:18.921" v="5658" actId="1076"/>
          <ac:spMkLst>
            <pc:docMk/>
            <pc:sldMk cId="769437184" sldId="514"/>
            <ac:spMk id="52" creationId="{09070509-BF8F-3626-4454-1486A4584712}"/>
          </ac:spMkLst>
        </pc:spChg>
        <pc:spChg chg="add mod">
          <ac:chgData name="Chris Slim (Rapp Sydney)" userId="4ace48d9-5904-40da-af26-766261721789" providerId="ADAL" clId="{0A212A5D-F71C-42F6-BB42-42E51C6FFA29}" dt="2024-05-16T02:43:52.483" v="5086" actId="1076"/>
          <ac:spMkLst>
            <pc:docMk/>
            <pc:sldMk cId="769437184" sldId="514"/>
            <ac:spMk id="53" creationId="{9A318290-30CA-98B0-EDCD-EA0CCCB11AAC}"/>
          </ac:spMkLst>
        </pc:spChg>
        <pc:grpChg chg="add del mod ord">
          <ac:chgData name="Chris Slim (Rapp Sydney)" userId="4ace48d9-5904-40da-af26-766261721789" providerId="ADAL" clId="{0A212A5D-F71C-42F6-BB42-42E51C6FFA29}" dt="2024-05-16T01:09:43.057" v="4364" actId="478"/>
          <ac:grpSpMkLst>
            <pc:docMk/>
            <pc:sldMk cId="769437184" sldId="514"/>
            <ac:grpSpMk id="48" creationId="{13640541-13A0-4363-26A2-A9C436977389}"/>
          </ac:grpSpMkLst>
        </pc:grpChg>
        <pc:picChg chg="del">
          <ac:chgData name="Chris Slim (Rapp Sydney)" userId="4ace48d9-5904-40da-af26-766261721789" providerId="ADAL" clId="{0A212A5D-F71C-42F6-BB42-42E51C6FFA29}" dt="2024-05-14T01:44:57.497" v="2807" actId="478"/>
          <ac:picMkLst>
            <pc:docMk/>
            <pc:sldMk cId="769437184" sldId="514"/>
            <ac:picMk id="4" creationId="{B6B5E579-8B43-67DE-C602-15BC2D866D06}"/>
          </ac:picMkLst>
        </pc:picChg>
        <pc:picChg chg="add del mod">
          <ac:chgData name="Chris Slim (Rapp Sydney)" userId="4ace48d9-5904-40da-af26-766261721789" providerId="ADAL" clId="{0A212A5D-F71C-42F6-BB42-42E51C6FFA29}" dt="2024-05-14T03:27:40.579" v="2822" actId="478"/>
          <ac:picMkLst>
            <pc:docMk/>
            <pc:sldMk cId="769437184" sldId="514"/>
            <ac:picMk id="6" creationId="{12906803-0818-D777-1DE4-381BE61BADC7}"/>
          </ac:picMkLst>
        </pc:picChg>
        <pc:picChg chg="add del mod">
          <ac:chgData name="Chris Slim (Rapp Sydney)" userId="4ace48d9-5904-40da-af26-766261721789" providerId="ADAL" clId="{0A212A5D-F71C-42F6-BB42-42E51C6FFA29}" dt="2024-05-14T03:10:48.433" v="2812" actId="478"/>
          <ac:picMkLst>
            <pc:docMk/>
            <pc:sldMk cId="769437184" sldId="514"/>
            <ac:picMk id="8" creationId="{51CA84B1-9A6A-66DE-358E-ACAFAFCBB8DF}"/>
          </ac:picMkLst>
        </pc:picChg>
        <pc:picChg chg="add del mod">
          <ac:chgData name="Chris Slim (Rapp Sydney)" userId="4ace48d9-5904-40da-af26-766261721789" providerId="ADAL" clId="{0A212A5D-F71C-42F6-BB42-42E51C6FFA29}" dt="2024-05-14T03:27:40.579" v="2822" actId="478"/>
          <ac:picMkLst>
            <pc:docMk/>
            <pc:sldMk cId="769437184" sldId="514"/>
            <ac:picMk id="10" creationId="{00769003-AE8C-BC7A-5389-A336189BDDCF}"/>
          </ac:picMkLst>
        </pc:picChg>
        <pc:picChg chg="add del mod">
          <ac:chgData name="Chris Slim (Rapp Sydney)" userId="4ace48d9-5904-40da-af26-766261721789" providerId="ADAL" clId="{0A212A5D-F71C-42F6-BB42-42E51C6FFA29}" dt="2024-05-14T03:27:40.579" v="2822" actId="478"/>
          <ac:picMkLst>
            <pc:docMk/>
            <pc:sldMk cId="769437184" sldId="514"/>
            <ac:picMk id="12" creationId="{C7E54F86-4A33-6C6C-2E7C-702001A04279}"/>
          </ac:picMkLst>
        </pc:picChg>
        <pc:picChg chg="add del mod">
          <ac:chgData name="Chris Slim (Rapp Sydney)" userId="4ace48d9-5904-40da-af26-766261721789" providerId="ADAL" clId="{0A212A5D-F71C-42F6-BB42-42E51C6FFA29}" dt="2024-05-14T03:32:57.872" v="2831" actId="478"/>
          <ac:picMkLst>
            <pc:docMk/>
            <pc:sldMk cId="769437184" sldId="514"/>
            <ac:picMk id="14" creationId="{B06119CE-4EA6-AF94-AFB3-BB3DD1D480F8}"/>
          </ac:picMkLst>
        </pc:picChg>
        <pc:picChg chg="add del mod">
          <ac:chgData name="Chris Slim (Rapp Sydney)" userId="4ace48d9-5904-40da-af26-766261721789" providerId="ADAL" clId="{0A212A5D-F71C-42F6-BB42-42E51C6FFA29}" dt="2024-05-14T03:38:51.306" v="2840" actId="478"/>
          <ac:picMkLst>
            <pc:docMk/>
            <pc:sldMk cId="769437184" sldId="514"/>
            <ac:picMk id="16" creationId="{45F68019-6971-0674-9873-7FCEAF3EC411}"/>
          </ac:picMkLst>
        </pc:picChg>
        <pc:picChg chg="add del mod">
          <ac:chgData name="Chris Slim (Rapp Sydney)" userId="4ace48d9-5904-40da-af26-766261721789" providerId="ADAL" clId="{0A212A5D-F71C-42F6-BB42-42E51C6FFA29}" dt="2024-05-15T23:59:14.771" v="3638" actId="478"/>
          <ac:picMkLst>
            <pc:docMk/>
            <pc:sldMk cId="769437184" sldId="514"/>
            <ac:picMk id="18" creationId="{DA4BBC9F-E83F-5EC5-2ED0-203C281F7F3E}"/>
          </ac:picMkLst>
        </pc:picChg>
        <pc:picChg chg="add del mod">
          <ac:chgData name="Chris Slim (Rapp Sydney)" userId="4ace48d9-5904-40da-af26-766261721789" providerId="ADAL" clId="{0A212A5D-F71C-42F6-BB42-42E51C6FFA29}" dt="2024-05-14T03:41:12.402" v="2857" actId="478"/>
          <ac:picMkLst>
            <pc:docMk/>
            <pc:sldMk cId="769437184" sldId="514"/>
            <ac:picMk id="20" creationId="{DDDD0842-24F0-C08F-C717-D81278C36496}"/>
          </ac:picMkLst>
        </pc:picChg>
        <pc:picChg chg="add del mod">
          <ac:chgData name="Chris Slim (Rapp Sydney)" userId="4ace48d9-5904-40da-af26-766261721789" providerId="ADAL" clId="{0A212A5D-F71C-42F6-BB42-42E51C6FFA29}" dt="2024-05-16T00:00:48.702" v="3643" actId="478"/>
          <ac:picMkLst>
            <pc:docMk/>
            <pc:sldMk cId="769437184" sldId="514"/>
            <ac:picMk id="23" creationId="{1ABEF411-C765-9AA7-EA13-BF21E2B17370}"/>
          </ac:picMkLst>
        </pc:picChg>
        <pc:picChg chg="add del mod">
          <ac:chgData name="Chris Slim (Rapp Sydney)" userId="4ace48d9-5904-40da-af26-766261721789" providerId="ADAL" clId="{0A212A5D-F71C-42F6-BB42-42E51C6FFA29}" dt="2024-05-16T00:53:44.263" v="3649" actId="478"/>
          <ac:picMkLst>
            <pc:docMk/>
            <pc:sldMk cId="769437184" sldId="514"/>
            <ac:picMk id="25" creationId="{5453BE6B-798B-85AA-380A-B632BBDDE8B6}"/>
          </ac:picMkLst>
        </pc:picChg>
        <pc:picChg chg="add mod">
          <ac:chgData name="Chris Slim (Rapp Sydney)" userId="4ace48d9-5904-40da-af26-766261721789" providerId="ADAL" clId="{0A212A5D-F71C-42F6-BB42-42E51C6FFA29}" dt="2024-05-16T01:04:32.944" v="4202" actId="164"/>
          <ac:picMkLst>
            <pc:docMk/>
            <pc:sldMk cId="769437184" sldId="514"/>
            <ac:picMk id="27" creationId="{E40C6344-453F-80CB-9510-360E920C1733}"/>
          </ac:picMkLst>
        </pc:picChg>
        <pc:picChg chg="add del mod modCrop">
          <ac:chgData name="Chris Slim (Rapp Sydney)" userId="4ace48d9-5904-40da-af26-766261721789" providerId="ADAL" clId="{0A212A5D-F71C-42F6-BB42-42E51C6FFA29}" dt="2024-05-16T02:41:12.432" v="5057" actId="478"/>
          <ac:picMkLst>
            <pc:docMk/>
            <pc:sldMk cId="769437184" sldId="514"/>
            <ac:picMk id="50" creationId="{5933FB95-BF68-97E8-AF7F-5AB174CC5A40}"/>
          </ac:picMkLst>
        </pc:picChg>
        <pc:picChg chg="add del">
          <ac:chgData name="Chris Slim (Rapp Sydney)" userId="4ace48d9-5904-40da-af26-766261721789" providerId="ADAL" clId="{0A212A5D-F71C-42F6-BB42-42E51C6FFA29}" dt="2024-05-16T01:12:28.792" v="4402" actId="478"/>
          <ac:picMkLst>
            <pc:docMk/>
            <pc:sldMk cId="769437184" sldId="514"/>
            <ac:picMk id="55" creationId="{30E8E878-E3F6-C324-4665-F65D660825EB}"/>
          </ac:picMkLst>
        </pc:picChg>
        <pc:picChg chg="add del mod ord">
          <ac:chgData name="Chris Slim (Rapp Sydney)" userId="4ace48d9-5904-40da-af26-766261721789" providerId="ADAL" clId="{0A212A5D-F71C-42F6-BB42-42E51C6FFA29}" dt="2024-05-16T02:43:12.599" v="5072" actId="478"/>
          <ac:picMkLst>
            <pc:docMk/>
            <pc:sldMk cId="769437184" sldId="514"/>
            <ac:picMk id="57" creationId="{CCBE6B2A-5FB3-872E-DC95-E0A9BA8DF5D5}"/>
          </ac:picMkLst>
        </pc:picChg>
        <pc:picChg chg="add del mod ord">
          <ac:chgData name="Chris Slim (Rapp Sydney)" userId="4ace48d9-5904-40da-af26-766261721789" providerId="ADAL" clId="{0A212A5D-F71C-42F6-BB42-42E51C6FFA29}" dt="2024-05-16T03:20:58.035" v="5135" actId="478"/>
          <ac:picMkLst>
            <pc:docMk/>
            <pc:sldMk cId="769437184" sldId="514"/>
            <ac:picMk id="59" creationId="{8CF815AB-1382-D676-0CC1-7F2D7C7C5C70}"/>
          </ac:picMkLst>
        </pc:picChg>
        <pc:picChg chg="add del mod ord">
          <ac:chgData name="Chris Slim (Rapp Sydney)" userId="4ace48d9-5904-40da-af26-766261721789" providerId="ADAL" clId="{0A212A5D-F71C-42F6-BB42-42E51C6FFA29}" dt="2024-05-16T03:47:39.824" v="5641" actId="478"/>
          <ac:picMkLst>
            <pc:docMk/>
            <pc:sldMk cId="769437184" sldId="514"/>
            <ac:picMk id="61" creationId="{5ABE8D6B-6764-BC12-B3DD-77A5D6FBAF3C}"/>
          </ac:picMkLst>
        </pc:picChg>
        <pc:picChg chg="add mod ord">
          <ac:chgData name="Chris Slim (Rapp Sydney)" userId="4ace48d9-5904-40da-af26-766261721789" providerId="ADAL" clId="{0A212A5D-F71C-42F6-BB42-42E51C6FFA29}" dt="2024-05-16T03:48:14.340" v="5657" actId="1076"/>
          <ac:picMkLst>
            <pc:docMk/>
            <pc:sldMk cId="769437184" sldId="514"/>
            <ac:picMk id="63" creationId="{E24C6627-62B8-4E2B-0C29-9D861BFA0547}"/>
          </ac:picMkLst>
        </pc:picChg>
        <pc:cxnChg chg="add del mod">
          <ac:chgData name="Chris Slim (Rapp Sydney)" userId="4ace48d9-5904-40da-af26-766261721789" providerId="ADAL" clId="{0A212A5D-F71C-42F6-BB42-42E51C6FFA29}" dt="2024-05-16T01:04:47.897" v="4207" actId="478"/>
          <ac:cxnSpMkLst>
            <pc:docMk/>
            <pc:sldMk cId="769437184" sldId="514"/>
            <ac:cxnSpMk id="28" creationId="{29A04E2C-0C9A-DF6E-48B9-055A7171A63F}"/>
          </ac:cxnSpMkLst>
        </pc:cxnChg>
        <pc:cxnChg chg="add del mod">
          <ac:chgData name="Chris Slim (Rapp Sydney)" userId="4ace48d9-5904-40da-af26-766261721789" providerId="ADAL" clId="{0A212A5D-F71C-42F6-BB42-42E51C6FFA29}" dt="2024-05-16T00:57:35.874" v="3664" actId="478"/>
          <ac:cxnSpMkLst>
            <pc:docMk/>
            <pc:sldMk cId="769437184" sldId="514"/>
            <ac:cxnSpMk id="31" creationId="{DE7CE768-8D66-EF43-374E-C5B15BF870B4}"/>
          </ac:cxnSpMkLst>
        </pc:cxnChg>
        <pc:cxnChg chg="add mod">
          <ac:chgData name="Chris Slim (Rapp Sydney)" userId="4ace48d9-5904-40da-af26-766261721789" providerId="ADAL" clId="{0A212A5D-F71C-42F6-BB42-42E51C6FFA29}" dt="2024-05-16T01:04:32.944" v="4202" actId="164"/>
          <ac:cxnSpMkLst>
            <pc:docMk/>
            <pc:sldMk cId="769437184" sldId="514"/>
            <ac:cxnSpMk id="33" creationId="{7C639BEC-4C51-E2BD-2094-23A135C974AE}"/>
          </ac:cxnSpMkLst>
        </pc:cxnChg>
        <pc:cxnChg chg="add mod">
          <ac:chgData name="Chris Slim (Rapp Sydney)" userId="4ace48d9-5904-40da-af26-766261721789" providerId="ADAL" clId="{0A212A5D-F71C-42F6-BB42-42E51C6FFA29}" dt="2024-05-16T01:04:32.944" v="4202" actId="164"/>
          <ac:cxnSpMkLst>
            <pc:docMk/>
            <pc:sldMk cId="769437184" sldId="514"/>
            <ac:cxnSpMk id="35" creationId="{3BC47A33-156A-6455-1CB2-E7FCB5BCFF3A}"/>
          </ac:cxnSpMkLst>
        </pc:cxnChg>
        <pc:cxnChg chg="add mod">
          <ac:chgData name="Chris Slim (Rapp Sydney)" userId="4ace48d9-5904-40da-af26-766261721789" providerId="ADAL" clId="{0A212A5D-F71C-42F6-BB42-42E51C6FFA29}" dt="2024-05-16T01:03:57.173" v="4192" actId="571"/>
          <ac:cxnSpMkLst>
            <pc:docMk/>
            <pc:sldMk cId="769437184" sldId="514"/>
            <ac:cxnSpMk id="44" creationId="{3D353F50-BD7D-17C6-0EB7-0F026A3AA091}"/>
          </ac:cxnSpMkLst>
        </pc:cxnChg>
        <pc:cxnChg chg="add mod">
          <ac:chgData name="Chris Slim (Rapp Sydney)" userId="4ace48d9-5904-40da-af26-766261721789" providerId="ADAL" clId="{0A212A5D-F71C-42F6-BB42-42E51C6FFA29}" dt="2024-05-16T01:03:56.687" v="4191" actId="571"/>
          <ac:cxnSpMkLst>
            <pc:docMk/>
            <pc:sldMk cId="769437184" sldId="514"/>
            <ac:cxnSpMk id="45" creationId="{160929DB-E1F7-E4D0-CE57-20463FC5FD28}"/>
          </ac:cxnSpMkLst>
        </pc:cxnChg>
      </pc:sldChg>
      <pc:sldChg chg="new del">
        <pc:chgData name="Chris Slim (Rapp Sydney)" userId="4ace48d9-5904-40da-af26-766261721789" providerId="ADAL" clId="{0A212A5D-F71C-42F6-BB42-42E51C6FFA29}" dt="2024-05-15T07:19:29.218" v="3240" actId="680"/>
        <pc:sldMkLst>
          <pc:docMk/>
          <pc:sldMk cId="1671677255" sldId="515"/>
        </pc:sldMkLst>
      </pc:sldChg>
      <pc:sldChg chg="addSp delSp modSp add del mod">
        <pc:chgData name="Chris Slim (Rapp Sydney)" userId="4ace48d9-5904-40da-af26-766261721789" providerId="ADAL" clId="{0A212A5D-F71C-42F6-BB42-42E51C6FFA29}" dt="2024-05-16T03:39:39.998" v="5483" actId="47"/>
        <pc:sldMkLst>
          <pc:docMk/>
          <pc:sldMk cId="2920029445" sldId="515"/>
        </pc:sldMkLst>
        <pc:spChg chg="mod">
          <ac:chgData name="Chris Slim (Rapp Sydney)" userId="4ace48d9-5904-40da-af26-766261721789" providerId="ADAL" clId="{0A212A5D-F71C-42F6-BB42-42E51C6FFA29}" dt="2024-05-16T03:38:27.357" v="5475" actId="20577"/>
          <ac:spMkLst>
            <pc:docMk/>
            <pc:sldMk cId="2920029445" sldId="515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16T03:15:29.108" v="5134" actId="478"/>
          <ac:spMkLst>
            <pc:docMk/>
            <pc:sldMk cId="2920029445" sldId="515"/>
            <ac:spMk id="21" creationId="{799E1834-A5DD-4392-9501-8421D2383207}"/>
          </ac:spMkLst>
        </pc:spChg>
        <pc:picChg chg="add del mod">
          <ac:chgData name="Chris Slim (Rapp Sydney)" userId="4ace48d9-5904-40da-af26-766261721789" providerId="ADAL" clId="{0A212A5D-F71C-42F6-BB42-42E51C6FFA29}" dt="2024-05-16T03:23:55.491" v="5149" actId="478"/>
          <ac:picMkLst>
            <pc:docMk/>
            <pc:sldMk cId="2920029445" sldId="515"/>
            <ac:picMk id="4" creationId="{2AD474A7-ABB7-5808-CADD-A7E999D5292E}"/>
          </ac:picMkLst>
        </pc:picChg>
        <pc:picChg chg="add del mod">
          <ac:chgData name="Chris Slim (Rapp Sydney)" userId="4ace48d9-5904-40da-af26-766261721789" providerId="ADAL" clId="{0A212A5D-F71C-42F6-BB42-42E51C6FFA29}" dt="2024-05-16T03:33:04.058" v="5170" actId="478"/>
          <ac:picMkLst>
            <pc:docMk/>
            <pc:sldMk cId="2920029445" sldId="515"/>
            <ac:picMk id="6" creationId="{C65895B3-A295-177E-7778-197D3BD2133E}"/>
          </ac:picMkLst>
        </pc:picChg>
        <pc:picChg chg="add del mod">
          <ac:chgData name="Chris Slim (Rapp Sydney)" userId="4ace48d9-5904-40da-af26-766261721789" providerId="ADAL" clId="{0A212A5D-F71C-42F6-BB42-42E51C6FFA29}" dt="2024-05-16T03:33:02.705" v="5169" actId="478"/>
          <ac:picMkLst>
            <pc:docMk/>
            <pc:sldMk cId="2920029445" sldId="515"/>
            <ac:picMk id="8" creationId="{1755FFAD-BAA5-F6FC-B72E-561D96D2C2BF}"/>
          </ac:picMkLst>
        </pc:picChg>
        <pc:picChg chg="add mod">
          <ac:chgData name="Chris Slim (Rapp Sydney)" userId="4ace48d9-5904-40da-af26-766261721789" providerId="ADAL" clId="{0A212A5D-F71C-42F6-BB42-42E51C6FFA29}" dt="2024-05-16T03:36:01.866" v="5180" actId="1076"/>
          <ac:picMkLst>
            <pc:docMk/>
            <pc:sldMk cId="2920029445" sldId="515"/>
            <ac:picMk id="10" creationId="{60C1EC28-E54A-F827-8662-FDCC00C6EB16}"/>
          </ac:picMkLst>
        </pc:picChg>
        <pc:picChg chg="add mod">
          <ac:chgData name="Chris Slim (Rapp Sydney)" userId="4ace48d9-5904-40da-af26-766261721789" providerId="ADAL" clId="{0A212A5D-F71C-42F6-BB42-42E51C6FFA29}" dt="2024-05-16T03:38:32.979" v="5476" actId="1076"/>
          <ac:picMkLst>
            <pc:docMk/>
            <pc:sldMk cId="2920029445" sldId="515"/>
            <ac:picMk id="12" creationId="{C9743198-011C-530A-3E66-B9DD0209F1D1}"/>
          </ac:picMkLst>
        </pc:picChg>
        <pc:picChg chg="add mod">
          <ac:chgData name="Chris Slim (Rapp Sydney)" userId="4ace48d9-5904-40da-af26-766261721789" providerId="ADAL" clId="{0A212A5D-F71C-42F6-BB42-42E51C6FFA29}" dt="2024-05-16T03:37:44.438" v="5307" actId="1076"/>
          <ac:picMkLst>
            <pc:docMk/>
            <pc:sldMk cId="2920029445" sldId="515"/>
            <ac:picMk id="14" creationId="{D396F1BE-D831-F4EF-D6C5-F3869573E903}"/>
          </ac:picMkLst>
        </pc:picChg>
        <pc:picChg chg="del">
          <ac:chgData name="Chris Slim (Rapp Sydney)" userId="4ace48d9-5904-40da-af26-766261721789" providerId="ADAL" clId="{0A212A5D-F71C-42F6-BB42-42E51C6FFA29}" dt="2024-05-15T07:19:32.135" v="3242" actId="478"/>
          <ac:picMkLst>
            <pc:docMk/>
            <pc:sldMk cId="2920029445" sldId="515"/>
            <ac:picMk id="18" creationId="{DA4BBC9F-E83F-5EC5-2ED0-203C281F7F3E}"/>
          </ac:picMkLst>
        </pc:picChg>
      </pc:sldChg>
      <pc:sldChg chg="addSp delSp modSp add mod ord">
        <pc:chgData name="Chris Slim (Rapp Sydney)" userId="4ace48d9-5904-40da-af26-766261721789" providerId="ADAL" clId="{0A212A5D-F71C-42F6-BB42-42E51C6FFA29}" dt="2024-05-16T06:01:07.946" v="8582" actId="1076"/>
        <pc:sldMkLst>
          <pc:docMk/>
          <pc:sldMk cId="2257200522" sldId="516"/>
        </pc:sldMkLst>
        <pc:spChg chg="mod">
          <ac:chgData name="Chris Slim (Rapp Sydney)" userId="4ace48d9-5904-40da-af26-766261721789" providerId="ADAL" clId="{0A212A5D-F71C-42F6-BB42-42E51C6FFA29}" dt="2024-05-16T04:36:05.451" v="6756" actId="14100"/>
          <ac:spMkLst>
            <pc:docMk/>
            <pc:sldMk cId="2257200522" sldId="516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16T02:16:26.478" v="5056" actId="478"/>
          <ac:spMkLst>
            <pc:docMk/>
            <pc:sldMk cId="2257200522" sldId="516"/>
            <ac:spMk id="21" creationId="{799E1834-A5DD-4392-9501-8421D2383207}"/>
          </ac:spMkLst>
        </pc:spChg>
        <pc:picChg chg="add del mod modCrop">
          <ac:chgData name="Chris Slim (Rapp Sydney)" userId="4ace48d9-5904-40da-af26-766261721789" providerId="ADAL" clId="{0A212A5D-F71C-42F6-BB42-42E51C6FFA29}" dt="2024-05-16T06:00:49.109" v="8575" actId="478"/>
          <ac:picMkLst>
            <pc:docMk/>
            <pc:sldMk cId="2257200522" sldId="516"/>
            <ac:picMk id="4" creationId="{4E5FEFC7-D682-3846-FC41-F1C442611F19}"/>
          </ac:picMkLst>
        </pc:picChg>
        <pc:picChg chg="add mod">
          <ac:chgData name="Chris Slim (Rapp Sydney)" userId="4ace48d9-5904-40da-af26-766261721789" providerId="ADAL" clId="{0A212A5D-F71C-42F6-BB42-42E51C6FFA29}" dt="2024-05-16T06:01:07.946" v="8582" actId="1076"/>
          <ac:picMkLst>
            <pc:docMk/>
            <pc:sldMk cId="2257200522" sldId="516"/>
            <ac:picMk id="6" creationId="{72C3EB5F-AB65-A018-43EF-7FCFAC519E0F}"/>
          </ac:picMkLst>
        </pc:picChg>
        <pc:picChg chg="del">
          <ac:chgData name="Chris Slim (Rapp Sydney)" userId="4ace48d9-5904-40da-af26-766261721789" providerId="ADAL" clId="{0A212A5D-F71C-42F6-BB42-42E51C6FFA29}" dt="2024-05-16T04:11:06.833" v="6500" actId="478"/>
          <ac:picMkLst>
            <pc:docMk/>
            <pc:sldMk cId="2257200522" sldId="516"/>
            <ac:picMk id="18" creationId="{DA4BBC9F-E83F-5EC5-2ED0-203C281F7F3E}"/>
          </ac:picMkLst>
        </pc:picChg>
      </pc:sldChg>
      <pc:sldChg chg="delSp modSp add mod">
        <pc:chgData name="Chris Slim (Rapp Sydney)" userId="4ace48d9-5904-40da-af26-766261721789" providerId="ADAL" clId="{0A212A5D-F71C-42F6-BB42-42E51C6FFA29}" dt="2024-05-21T02:23:34.800" v="12167" actId="113"/>
        <pc:sldMkLst>
          <pc:docMk/>
          <pc:sldMk cId="52974762" sldId="517"/>
        </pc:sldMkLst>
        <pc:spChg chg="mod">
          <ac:chgData name="Chris Slim (Rapp Sydney)" userId="4ace48d9-5904-40da-af26-766261721789" providerId="ADAL" clId="{0A212A5D-F71C-42F6-BB42-42E51C6FFA29}" dt="2024-05-21T02:23:34.800" v="12167" actId="113"/>
          <ac:spMkLst>
            <pc:docMk/>
            <pc:sldMk cId="52974762" sldId="517"/>
            <ac:spMk id="2" creationId="{5973E950-EEBC-C299-DC5B-9CF2413DF8EA}"/>
          </ac:spMkLst>
        </pc:spChg>
        <pc:picChg chg="del">
          <ac:chgData name="Chris Slim (Rapp Sydney)" userId="4ace48d9-5904-40da-af26-766261721789" providerId="ADAL" clId="{0A212A5D-F71C-42F6-BB42-42E51C6FFA29}" dt="2024-05-16T03:41:10.069" v="5506" actId="478"/>
          <ac:picMkLst>
            <pc:docMk/>
            <pc:sldMk cId="52974762" sldId="517"/>
            <ac:picMk id="10" creationId="{60C1EC28-E54A-F827-8662-FDCC00C6EB16}"/>
          </ac:picMkLst>
        </pc:picChg>
        <pc:picChg chg="mod">
          <ac:chgData name="Chris Slim (Rapp Sydney)" userId="4ace48d9-5904-40da-af26-766261721789" providerId="ADAL" clId="{0A212A5D-F71C-42F6-BB42-42E51C6FFA29}" dt="2024-05-16T03:39:37.777" v="5482" actId="14100"/>
          <ac:picMkLst>
            <pc:docMk/>
            <pc:sldMk cId="52974762" sldId="517"/>
            <ac:picMk id="12" creationId="{C9743198-011C-530A-3E66-B9DD0209F1D1}"/>
          </ac:picMkLst>
        </pc:picChg>
        <pc:picChg chg="del">
          <ac:chgData name="Chris Slim (Rapp Sydney)" userId="4ace48d9-5904-40da-af26-766261721789" providerId="ADAL" clId="{0A212A5D-F71C-42F6-BB42-42E51C6FFA29}" dt="2024-05-16T03:41:10.069" v="5506" actId="478"/>
          <ac:picMkLst>
            <pc:docMk/>
            <pc:sldMk cId="52974762" sldId="517"/>
            <ac:picMk id="14" creationId="{D396F1BE-D831-F4EF-D6C5-F3869573E903}"/>
          </ac:picMkLst>
        </pc:picChg>
      </pc:sldChg>
      <pc:sldChg chg="addSp delSp modSp add mod ord">
        <pc:chgData name="Chris Slim (Rapp Sydney)" userId="4ace48d9-5904-40da-af26-766261721789" providerId="ADAL" clId="{0A212A5D-F71C-42F6-BB42-42E51C6FFA29}" dt="2024-05-16T03:42:20.928" v="5640" actId="20577"/>
        <pc:sldMkLst>
          <pc:docMk/>
          <pc:sldMk cId="2445753711" sldId="518"/>
        </pc:sldMkLst>
        <pc:spChg chg="mod">
          <ac:chgData name="Chris Slim (Rapp Sydney)" userId="4ace48d9-5904-40da-af26-766261721789" providerId="ADAL" clId="{0A212A5D-F71C-42F6-BB42-42E51C6FFA29}" dt="2024-05-16T03:42:20.928" v="5640" actId="20577"/>
          <ac:spMkLst>
            <pc:docMk/>
            <pc:sldMk cId="2445753711" sldId="518"/>
            <ac:spMk id="2" creationId="{5973E950-EEBC-C299-DC5B-9CF2413DF8EA}"/>
          </ac:spMkLst>
        </pc:spChg>
        <pc:picChg chg="del">
          <ac:chgData name="Chris Slim (Rapp Sydney)" userId="4ace48d9-5904-40da-af26-766261721789" providerId="ADAL" clId="{0A212A5D-F71C-42F6-BB42-42E51C6FFA29}" dt="2024-05-16T03:40:30.944" v="5495" actId="478"/>
          <ac:picMkLst>
            <pc:docMk/>
            <pc:sldMk cId="2445753711" sldId="518"/>
            <ac:picMk id="10" creationId="{60C1EC28-E54A-F827-8662-FDCC00C6EB16}"/>
          </ac:picMkLst>
        </pc:picChg>
        <pc:picChg chg="add del">
          <ac:chgData name="Chris Slim (Rapp Sydney)" userId="4ace48d9-5904-40da-af26-766261721789" providerId="ADAL" clId="{0A212A5D-F71C-42F6-BB42-42E51C6FFA29}" dt="2024-05-16T03:40:27.045" v="5494" actId="478"/>
          <ac:picMkLst>
            <pc:docMk/>
            <pc:sldMk cId="2445753711" sldId="518"/>
            <ac:picMk id="12" creationId="{C9743198-011C-530A-3E66-B9DD0209F1D1}"/>
          </ac:picMkLst>
        </pc:picChg>
        <pc:picChg chg="mod ord">
          <ac:chgData name="Chris Slim (Rapp Sydney)" userId="4ace48d9-5904-40da-af26-766261721789" providerId="ADAL" clId="{0A212A5D-F71C-42F6-BB42-42E51C6FFA29}" dt="2024-05-16T03:40:25.366" v="5493" actId="167"/>
          <ac:picMkLst>
            <pc:docMk/>
            <pc:sldMk cId="2445753711" sldId="518"/>
            <ac:picMk id="14" creationId="{D396F1BE-D831-F4EF-D6C5-F3869573E903}"/>
          </ac:picMkLst>
        </pc:picChg>
      </pc:sldChg>
      <pc:sldChg chg="addSp delSp modSp add mod ord">
        <pc:chgData name="Chris Slim (Rapp Sydney)" userId="4ace48d9-5904-40da-af26-766261721789" providerId="ADAL" clId="{0A212A5D-F71C-42F6-BB42-42E51C6FFA29}" dt="2024-05-16T04:04:40.214" v="6499" actId="1076"/>
        <pc:sldMkLst>
          <pc:docMk/>
          <pc:sldMk cId="3452931736" sldId="519"/>
        </pc:sldMkLst>
        <pc:spChg chg="mod">
          <ac:chgData name="Chris Slim (Rapp Sydney)" userId="4ace48d9-5904-40da-af26-766261721789" providerId="ADAL" clId="{0A212A5D-F71C-42F6-BB42-42E51C6FFA29}" dt="2024-05-16T03:58:55.439" v="6271" actId="20577"/>
          <ac:spMkLst>
            <pc:docMk/>
            <pc:sldMk cId="3452931736" sldId="519"/>
            <ac:spMk id="2" creationId="{5973E950-EEBC-C299-DC5B-9CF2413DF8EA}"/>
          </ac:spMkLst>
        </pc:spChg>
        <pc:spChg chg="add del mod">
          <ac:chgData name="Chris Slim (Rapp Sydney)" userId="4ace48d9-5904-40da-af26-766261721789" providerId="ADAL" clId="{0A212A5D-F71C-42F6-BB42-42E51C6FFA29}" dt="2024-05-16T04:04:38.281" v="6498" actId="478"/>
          <ac:spMkLst>
            <pc:docMk/>
            <pc:sldMk cId="3452931736" sldId="519"/>
            <ac:spMk id="4" creationId="{7AAC3876-A9AA-A2A2-D857-7A539BBC0072}"/>
          </ac:spMkLst>
        </pc:spChg>
        <pc:spChg chg="add mod">
          <ac:chgData name="Chris Slim (Rapp Sydney)" userId="4ace48d9-5904-40da-af26-766261721789" providerId="ADAL" clId="{0A212A5D-F71C-42F6-BB42-42E51C6FFA29}" dt="2024-05-16T04:04:40.214" v="6499" actId="1076"/>
          <ac:spMkLst>
            <pc:docMk/>
            <pc:sldMk cId="3452931736" sldId="519"/>
            <ac:spMk id="5" creationId="{31D40F9C-2093-28FF-889F-A68237CADD11}"/>
          </ac:spMkLst>
        </pc:spChg>
        <pc:picChg chg="mod ord">
          <ac:chgData name="Chris Slim (Rapp Sydney)" userId="4ace48d9-5904-40da-af26-766261721789" providerId="ADAL" clId="{0A212A5D-F71C-42F6-BB42-42E51C6FFA29}" dt="2024-05-16T04:01:30.546" v="6283" actId="1076"/>
          <ac:picMkLst>
            <pc:docMk/>
            <pc:sldMk cId="3452931736" sldId="519"/>
            <ac:picMk id="10" creationId="{60C1EC28-E54A-F827-8662-FDCC00C6EB16}"/>
          </ac:picMkLst>
        </pc:picChg>
        <pc:picChg chg="del">
          <ac:chgData name="Chris Slim (Rapp Sydney)" userId="4ace48d9-5904-40da-af26-766261721789" providerId="ADAL" clId="{0A212A5D-F71C-42F6-BB42-42E51C6FFA29}" dt="2024-05-16T03:41:03.755" v="5505" actId="478"/>
          <ac:picMkLst>
            <pc:docMk/>
            <pc:sldMk cId="3452931736" sldId="519"/>
            <ac:picMk id="12" creationId="{C9743198-011C-530A-3E66-B9DD0209F1D1}"/>
          </ac:picMkLst>
        </pc:picChg>
        <pc:picChg chg="del">
          <ac:chgData name="Chris Slim (Rapp Sydney)" userId="4ace48d9-5904-40da-af26-766261721789" providerId="ADAL" clId="{0A212A5D-F71C-42F6-BB42-42E51C6FFA29}" dt="2024-05-16T03:40:35.696" v="5497" actId="478"/>
          <ac:picMkLst>
            <pc:docMk/>
            <pc:sldMk cId="3452931736" sldId="519"/>
            <ac:picMk id="14" creationId="{D396F1BE-D831-F4EF-D6C5-F3869573E903}"/>
          </ac:picMkLst>
        </pc:picChg>
      </pc:sldChg>
      <pc:sldChg chg="modSp add mod">
        <pc:chgData name="Chris Slim (Rapp Sydney)" userId="4ace48d9-5904-40da-af26-766261721789" providerId="ADAL" clId="{0A212A5D-F71C-42F6-BB42-42E51C6FFA29}" dt="2024-05-16T03:54:45.707" v="5936" actId="20577"/>
        <pc:sldMkLst>
          <pc:docMk/>
          <pc:sldMk cId="546995032" sldId="520"/>
        </pc:sldMkLst>
        <pc:spChg chg="mod">
          <ac:chgData name="Chris Slim (Rapp Sydney)" userId="4ace48d9-5904-40da-af26-766261721789" providerId="ADAL" clId="{0A212A5D-F71C-42F6-BB42-42E51C6FFA29}" dt="2024-05-16T03:54:45.707" v="5936" actId="20577"/>
          <ac:spMkLst>
            <pc:docMk/>
            <pc:sldMk cId="546995032" sldId="520"/>
            <ac:spMk id="5" creationId="{84C5402A-8273-B9C0-FB5E-9F74062AE494}"/>
          </ac:spMkLst>
        </pc:spChg>
      </pc:sldChg>
      <pc:sldChg chg="addSp delSp modSp add mod">
        <pc:chgData name="Chris Slim (Rapp Sydney)" userId="4ace48d9-5904-40da-af26-766261721789" providerId="ADAL" clId="{0A212A5D-F71C-42F6-BB42-42E51C6FFA29}" dt="2024-05-16T07:07:46.334" v="8624" actId="14100"/>
        <pc:sldMkLst>
          <pc:docMk/>
          <pc:sldMk cId="1815156804" sldId="521"/>
        </pc:sldMkLst>
        <pc:spChg chg="mod">
          <ac:chgData name="Chris Slim (Rapp Sydney)" userId="4ace48d9-5904-40da-af26-766261721789" providerId="ADAL" clId="{0A212A5D-F71C-42F6-BB42-42E51C6FFA29}" dt="2024-05-16T05:15:14.078" v="8012" actId="20577"/>
          <ac:spMkLst>
            <pc:docMk/>
            <pc:sldMk cId="1815156804" sldId="521"/>
            <ac:spMk id="2" creationId="{5973E950-EEBC-C299-DC5B-9CF2413DF8EA}"/>
          </ac:spMkLst>
        </pc:spChg>
        <pc:picChg chg="del">
          <ac:chgData name="Chris Slim (Rapp Sydney)" userId="4ace48d9-5904-40da-af26-766261721789" providerId="ADAL" clId="{0A212A5D-F71C-42F6-BB42-42E51C6FFA29}" dt="2024-05-16T04:47:42.981" v="6772" actId="478"/>
          <ac:picMkLst>
            <pc:docMk/>
            <pc:sldMk cId="1815156804" sldId="521"/>
            <ac:picMk id="4" creationId="{4E5FEFC7-D682-3846-FC41-F1C442611F19}"/>
          </ac:picMkLst>
        </pc:picChg>
        <pc:picChg chg="add del mod">
          <ac:chgData name="Chris Slim (Rapp Sydney)" userId="4ace48d9-5904-40da-af26-766261721789" providerId="ADAL" clId="{0A212A5D-F71C-42F6-BB42-42E51C6FFA29}" dt="2024-05-16T04:53:35.432" v="6777" actId="478"/>
          <ac:picMkLst>
            <pc:docMk/>
            <pc:sldMk cId="1815156804" sldId="521"/>
            <ac:picMk id="5" creationId="{107BC059-E2BE-8C7F-C901-24C79EA56629}"/>
          </ac:picMkLst>
        </pc:picChg>
        <pc:picChg chg="add del mod">
          <ac:chgData name="Chris Slim (Rapp Sydney)" userId="4ace48d9-5904-40da-af26-766261721789" providerId="ADAL" clId="{0A212A5D-F71C-42F6-BB42-42E51C6FFA29}" dt="2024-05-16T04:54:44.074" v="6781" actId="478"/>
          <ac:picMkLst>
            <pc:docMk/>
            <pc:sldMk cId="1815156804" sldId="521"/>
            <ac:picMk id="7" creationId="{A8DCDADE-AD3C-7091-3A74-E4D27BB7E575}"/>
          </ac:picMkLst>
        </pc:picChg>
        <pc:picChg chg="add del mod">
          <ac:chgData name="Chris Slim (Rapp Sydney)" userId="4ace48d9-5904-40da-af26-766261721789" providerId="ADAL" clId="{0A212A5D-F71C-42F6-BB42-42E51C6FFA29}" dt="2024-05-16T05:00:50.816" v="6788" actId="478"/>
          <ac:picMkLst>
            <pc:docMk/>
            <pc:sldMk cId="1815156804" sldId="521"/>
            <ac:picMk id="9" creationId="{9A2EA8CC-31B6-4269-730E-31F2D4B57985}"/>
          </ac:picMkLst>
        </pc:picChg>
        <pc:picChg chg="add del mod">
          <ac:chgData name="Chris Slim (Rapp Sydney)" userId="4ace48d9-5904-40da-af26-766261721789" providerId="ADAL" clId="{0A212A5D-F71C-42F6-BB42-42E51C6FFA29}" dt="2024-05-16T05:20:43.695" v="8029" actId="478"/>
          <ac:picMkLst>
            <pc:docMk/>
            <pc:sldMk cId="1815156804" sldId="521"/>
            <ac:picMk id="11" creationId="{343AD7D1-DC23-BC91-0A62-3112FB8C184D}"/>
          </ac:picMkLst>
        </pc:picChg>
        <pc:picChg chg="add del mod">
          <ac:chgData name="Chris Slim (Rapp Sydney)" userId="4ace48d9-5904-40da-af26-766261721789" providerId="ADAL" clId="{0A212A5D-F71C-42F6-BB42-42E51C6FFA29}" dt="2024-05-16T06:03:20.316" v="8583" actId="478"/>
          <ac:picMkLst>
            <pc:docMk/>
            <pc:sldMk cId="1815156804" sldId="521"/>
            <ac:picMk id="13" creationId="{7D636ADC-B05C-AE74-2B85-44F388F63AAF}"/>
          </ac:picMkLst>
        </pc:picChg>
        <pc:picChg chg="add del mod">
          <ac:chgData name="Chris Slim (Rapp Sydney)" userId="4ace48d9-5904-40da-af26-766261721789" providerId="ADAL" clId="{0A212A5D-F71C-42F6-BB42-42E51C6FFA29}" dt="2024-05-16T07:07:33.171" v="8618" actId="478"/>
          <ac:picMkLst>
            <pc:docMk/>
            <pc:sldMk cId="1815156804" sldId="521"/>
            <ac:picMk id="15" creationId="{B96FDE78-21CD-3546-D099-15E2B4A93747}"/>
          </ac:picMkLst>
        </pc:picChg>
        <pc:picChg chg="add mod">
          <ac:chgData name="Chris Slim (Rapp Sydney)" userId="4ace48d9-5904-40da-af26-766261721789" providerId="ADAL" clId="{0A212A5D-F71C-42F6-BB42-42E51C6FFA29}" dt="2024-05-16T07:07:46.334" v="8624" actId="14100"/>
          <ac:picMkLst>
            <pc:docMk/>
            <pc:sldMk cId="1815156804" sldId="521"/>
            <ac:picMk id="17" creationId="{235AB631-DE4A-CE26-566E-F8BAF5A471F0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16T07:08:57.597" v="8650" actId="20577"/>
        <pc:sldMkLst>
          <pc:docMk/>
          <pc:sldMk cId="3093882638" sldId="522"/>
        </pc:sldMkLst>
        <pc:spChg chg="mod">
          <ac:chgData name="Chris Slim (Rapp Sydney)" userId="4ace48d9-5904-40da-af26-766261721789" providerId="ADAL" clId="{0A212A5D-F71C-42F6-BB42-42E51C6FFA29}" dt="2024-05-16T05:01:40.027" v="6815" actId="113"/>
          <ac:spMkLst>
            <pc:docMk/>
            <pc:sldMk cId="3093882638" sldId="522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0A212A5D-F71C-42F6-BB42-42E51C6FFA29}" dt="2024-05-16T07:08:57.597" v="8650" actId="20577"/>
          <ac:spMkLst>
            <pc:docMk/>
            <pc:sldMk cId="3093882638" sldId="522"/>
            <ac:spMk id="3" creationId="{16F0398E-8BB2-D880-2D75-C5F1F4FFAEFE}"/>
          </ac:spMkLst>
        </pc:spChg>
        <pc:picChg chg="del">
          <ac:chgData name="Chris Slim (Rapp Sydney)" userId="4ace48d9-5904-40da-af26-766261721789" providerId="ADAL" clId="{0A212A5D-F71C-42F6-BB42-42E51C6FFA29}" dt="2024-05-16T05:01:18.758" v="6794" actId="478"/>
          <ac:picMkLst>
            <pc:docMk/>
            <pc:sldMk cId="3093882638" sldId="522"/>
            <ac:picMk id="11" creationId="{343AD7D1-DC23-BC91-0A62-3112FB8C184D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16T07:15:41.866" v="8678" actId="14100"/>
        <pc:sldMkLst>
          <pc:docMk/>
          <pc:sldMk cId="94920467" sldId="523"/>
        </pc:sldMkLst>
        <pc:spChg chg="mod">
          <ac:chgData name="Chris Slim (Rapp Sydney)" userId="4ace48d9-5904-40da-af26-766261721789" providerId="ADAL" clId="{0A212A5D-F71C-42F6-BB42-42E51C6FFA29}" dt="2024-05-16T05:15:26.325" v="8022" actId="20577"/>
          <ac:spMkLst>
            <pc:docMk/>
            <pc:sldMk cId="94920467" sldId="523"/>
            <ac:spMk id="2" creationId="{5973E950-EEBC-C299-DC5B-9CF2413DF8EA}"/>
          </ac:spMkLst>
        </pc:spChg>
        <pc:picChg chg="add del mod">
          <ac:chgData name="Chris Slim (Rapp Sydney)" userId="4ace48d9-5904-40da-af26-766261721789" providerId="ADAL" clId="{0A212A5D-F71C-42F6-BB42-42E51C6FFA29}" dt="2024-05-16T05:34:08.618" v="8123" actId="478"/>
          <ac:picMkLst>
            <pc:docMk/>
            <pc:sldMk cId="94920467" sldId="523"/>
            <ac:picMk id="4" creationId="{DF2A3B15-D55B-2C11-8ADB-7D31CE3F9ACE}"/>
          </ac:picMkLst>
        </pc:picChg>
        <pc:picChg chg="add del mod">
          <ac:chgData name="Chris Slim (Rapp Sydney)" userId="4ace48d9-5904-40da-af26-766261721789" providerId="ADAL" clId="{0A212A5D-F71C-42F6-BB42-42E51C6FFA29}" dt="2024-05-16T06:48:12.104" v="8601" actId="478"/>
          <ac:picMkLst>
            <pc:docMk/>
            <pc:sldMk cId="94920467" sldId="523"/>
            <ac:picMk id="6" creationId="{E164945D-8F93-1294-6ABC-45FABADF9B4B}"/>
          </ac:picMkLst>
        </pc:picChg>
        <pc:picChg chg="add del mod">
          <ac:chgData name="Chris Slim (Rapp Sydney)" userId="4ace48d9-5904-40da-af26-766261721789" providerId="ADAL" clId="{0A212A5D-F71C-42F6-BB42-42E51C6FFA29}" dt="2024-05-16T07:05:39.156" v="8609" actId="478"/>
          <ac:picMkLst>
            <pc:docMk/>
            <pc:sldMk cId="94920467" sldId="523"/>
            <ac:picMk id="8" creationId="{C9FC083B-97F2-3665-756D-BFADA38666CD}"/>
          </ac:picMkLst>
        </pc:picChg>
        <pc:picChg chg="add del mod">
          <ac:chgData name="Chris Slim (Rapp Sydney)" userId="4ace48d9-5904-40da-af26-766261721789" providerId="ADAL" clId="{0A212A5D-F71C-42F6-BB42-42E51C6FFA29}" dt="2024-05-16T07:15:28.127" v="8675" actId="478"/>
          <ac:picMkLst>
            <pc:docMk/>
            <pc:sldMk cId="94920467" sldId="523"/>
            <ac:picMk id="10" creationId="{7E0B62BE-037E-6516-8F70-A0CAA5F03719}"/>
          </ac:picMkLst>
        </pc:picChg>
        <pc:picChg chg="del">
          <ac:chgData name="Chris Slim (Rapp Sydney)" userId="4ace48d9-5904-40da-af26-766261721789" providerId="ADAL" clId="{0A212A5D-F71C-42F6-BB42-42E51C6FFA29}" dt="2024-05-16T05:22:34.899" v="8035" actId="478"/>
          <ac:picMkLst>
            <pc:docMk/>
            <pc:sldMk cId="94920467" sldId="523"/>
            <ac:picMk id="11" creationId="{343AD7D1-DC23-BC91-0A62-3112FB8C184D}"/>
          </ac:picMkLst>
        </pc:picChg>
        <pc:picChg chg="add mod">
          <ac:chgData name="Chris Slim (Rapp Sydney)" userId="4ace48d9-5904-40da-af26-766261721789" providerId="ADAL" clId="{0A212A5D-F71C-42F6-BB42-42E51C6FFA29}" dt="2024-05-16T07:15:41.866" v="8678" actId="14100"/>
          <ac:picMkLst>
            <pc:docMk/>
            <pc:sldMk cId="94920467" sldId="523"/>
            <ac:picMk id="13" creationId="{FBBCEC3F-F7C0-B6FF-E84D-7A0209480970}"/>
          </ac:picMkLst>
        </pc:picChg>
      </pc:sldChg>
      <pc:sldChg chg="modSp add mod">
        <pc:chgData name="Chris Slim (Rapp Sydney)" userId="4ace48d9-5904-40da-af26-766261721789" providerId="ADAL" clId="{0A212A5D-F71C-42F6-BB42-42E51C6FFA29}" dt="2024-05-16T07:26:49.342" v="9080" actId="20577"/>
        <pc:sldMkLst>
          <pc:docMk/>
          <pc:sldMk cId="2719021013" sldId="524"/>
        </pc:sldMkLst>
        <pc:spChg chg="mod">
          <ac:chgData name="Chris Slim (Rapp Sydney)" userId="4ace48d9-5904-40da-af26-766261721789" providerId="ADAL" clId="{0A212A5D-F71C-42F6-BB42-42E51C6FFA29}" dt="2024-05-16T05:19:28.856" v="8028" actId="20577"/>
          <ac:spMkLst>
            <pc:docMk/>
            <pc:sldMk cId="2719021013" sldId="524"/>
            <ac:spMk id="2" creationId="{5973E950-EEBC-C299-DC5B-9CF2413DF8EA}"/>
          </ac:spMkLst>
        </pc:spChg>
        <pc:spChg chg="mod">
          <ac:chgData name="Chris Slim (Rapp Sydney)" userId="4ace48d9-5904-40da-af26-766261721789" providerId="ADAL" clId="{0A212A5D-F71C-42F6-BB42-42E51C6FFA29}" dt="2024-05-16T07:26:49.342" v="9080" actId="20577"/>
          <ac:spMkLst>
            <pc:docMk/>
            <pc:sldMk cId="2719021013" sldId="524"/>
            <ac:spMk id="3" creationId="{16F0398E-8BB2-D880-2D75-C5F1F4FFAEFE}"/>
          </ac:spMkLst>
        </pc:spChg>
      </pc:sldChg>
      <pc:sldChg chg="addSp delSp modSp add mod">
        <pc:chgData name="Chris Slim (Rapp Sydney)" userId="4ace48d9-5904-40da-af26-766261721789" providerId="ADAL" clId="{0A212A5D-F71C-42F6-BB42-42E51C6FFA29}" dt="2024-05-16T07:28:22.117" v="9113" actId="14100"/>
        <pc:sldMkLst>
          <pc:docMk/>
          <pc:sldMk cId="3495318524" sldId="525"/>
        </pc:sldMkLst>
        <pc:spChg chg="mod">
          <ac:chgData name="Chris Slim (Rapp Sydney)" userId="4ace48d9-5904-40da-af26-766261721789" providerId="ADAL" clId="{0A212A5D-F71C-42F6-BB42-42E51C6FFA29}" dt="2024-05-16T07:27:03.550" v="9090" actId="20577"/>
          <ac:spMkLst>
            <pc:docMk/>
            <pc:sldMk cId="3495318524" sldId="525"/>
            <ac:spMk id="2" creationId="{5973E950-EEBC-C299-DC5B-9CF2413DF8EA}"/>
          </ac:spMkLst>
        </pc:spChg>
        <pc:picChg chg="add mod">
          <ac:chgData name="Chris Slim (Rapp Sydney)" userId="4ace48d9-5904-40da-af26-766261721789" providerId="ADAL" clId="{0A212A5D-F71C-42F6-BB42-42E51C6FFA29}" dt="2024-05-16T07:28:22.117" v="9113" actId="14100"/>
          <ac:picMkLst>
            <pc:docMk/>
            <pc:sldMk cId="3495318524" sldId="525"/>
            <ac:picMk id="4" creationId="{3AF6A094-ADED-387F-F1EC-2A773E7F05B1}"/>
          </ac:picMkLst>
        </pc:picChg>
        <pc:picChg chg="del">
          <ac:chgData name="Chris Slim (Rapp Sydney)" userId="4ace48d9-5904-40da-af26-766261721789" providerId="ADAL" clId="{0A212A5D-F71C-42F6-BB42-42E51C6FFA29}" dt="2024-05-16T07:27:46.909" v="9100" actId="478"/>
          <ac:picMkLst>
            <pc:docMk/>
            <pc:sldMk cId="3495318524" sldId="525"/>
            <ac:picMk id="13" creationId="{FBBCEC3F-F7C0-B6FF-E84D-7A0209480970}"/>
          </ac:picMkLst>
        </pc:picChg>
      </pc:sldChg>
      <pc:sldChg chg="modSp add mod">
        <pc:chgData name="Chris Slim (Rapp Sydney)" userId="4ace48d9-5904-40da-af26-766261721789" providerId="ADAL" clId="{0A212A5D-F71C-42F6-BB42-42E51C6FFA29}" dt="2024-05-16T08:03:16.504" v="9724" actId="20577"/>
        <pc:sldMkLst>
          <pc:docMk/>
          <pc:sldMk cId="2980367610" sldId="526"/>
        </pc:sldMkLst>
        <pc:spChg chg="mod">
          <ac:chgData name="Chris Slim (Rapp Sydney)" userId="4ace48d9-5904-40da-af26-766261721789" providerId="ADAL" clId="{0A212A5D-F71C-42F6-BB42-42E51C6FFA29}" dt="2024-05-16T07:27:08.100" v="9099" actId="20577"/>
          <ac:spMkLst>
            <pc:docMk/>
            <pc:sldMk cId="2980367610" sldId="526"/>
            <ac:spMk id="2" creationId="{5973E950-EEBC-C299-DC5B-9CF2413DF8EA}"/>
          </ac:spMkLst>
        </pc:spChg>
        <pc:spChg chg="mod">
          <ac:chgData name="Chris Slim (Rapp Sydney)" userId="4ace48d9-5904-40da-af26-766261721789" providerId="ADAL" clId="{0A212A5D-F71C-42F6-BB42-42E51C6FFA29}" dt="2024-05-16T08:03:16.504" v="9724" actId="20577"/>
          <ac:spMkLst>
            <pc:docMk/>
            <pc:sldMk cId="2980367610" sldId="526"/>
            <ac:spMk id="3" creationId="{16F0398E-8BB2-D880-2D75-C5F1F4FFAEFE}"/>
          </ac:spMkLst>
        </pc:spChg>
      </pc:sldChg>
      <pc:sldChg chg="addSp delSp modSp mod">
        <pc:chgData name="Chris Slim (Rapp Sydney)" userId="4ace48d9-5904-40da-af26-766261721789" providerId="ADAL" clId="{0A212A5D-F71C-42F6-BB42-42E51C6FFA29}" dt="2024-05-22T04:11:40.706" v="14067" actId="6549"/>
        <pc:sldMkLst>
          <pc:docMk/>
          <pc:sldMk cId="1599692947" sldId="527"/>
        </pc:sldMkLst>
        <pc:spChg chg="mod">
          <ac:chgData name="Chris Slim (Rapp Sydney)" userId="4ace48d9-5904-40da-af26-766261721789" providerId="ADAL" clId="{0A212A5D-F71C-42F6-BB42-42E51C6FFA29}" dt="2024-05-21T23:53:39.913" v="12304" actId="20577"/>
          <ac:spMkLst>
            <pc:docMk/>
            <pc:sldMk cId="1599692947" sldId="527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21T00:52:31.102" v="10192" actId="478"/>
          <ac:spMkLst>
            <pc:docMk/>
            <pc:sldMk cId="1599692947" sldId="527"/>
            <ac:spMk id="5" creationId="{50F0F498-463C-DE92-4133-6D8ACE198F64}"/>
          </ac:spMkLst>
        </pc:spChg>
        <pc:spChg chg="add mod">
          <ac:chgData name="Chris Slim (Rapp Sydney)" userId="4ace48d9-5904-40da-af26-766261721789" providerId="ADAL" clId="{0A212A5D-F71C-42F6-BB42-42E51C6FFA29}" dt="2024-05-21T23:53:17.833" v="12293" actId="14100"/>
          <ac:spMkLst>
            <pc:docMk/>
            <pc:sldMk cId="1599692947" sldId="527"/>
            <ac:spMk id="6" creationId="{2CF989BA-7977-46D9-1F5E-9D92F51B0D3C}"/>
          </ac:spMkLst>
        </pc:spChg>
        <pc:spChg chg="del">
          <ac:chgData name="Chris Slim (Rapp Sydney)" userId="4ace48d9-5904-40da-af26-766261721789" providerId="ADAL" clId="{0A212A5D-F71C-42F6-BB42-42E51C6FFA29}" dt="2024-05-21T01:36:14.866" v="11322" actId="478"/>
          <ac:spMkLst>
            <pc:docMk/>
            <pc:sldMk cId="1599692947" sldId="527"/>
            <ac:spMk id="7" creationId="{8CB67202-8B2C-7049-6CF0-EA724B94E638}"/>
          </ac:spMkLst>
        </pc:spChg>
        <pc:spChg chg="add mod">
          <ac:chgData name="Chris Slim (Rapp Sydney)" userId="4ace48d9-5904-40da-af26-766261721789" providerId="ADAL" clId="{0A212A5D-F71C-42F6-BB42-42E51C6FFA29}" dt="2024-05-21T23:53:15.986" v="12292" actId="14100"/>
          <ac:spMkLst>
            <pc:docMk/>
            <pc:sldMk cId="1599692947" sldId="527"/>
            <ac:spMk id="9" creationId="{3485B1B5-7585-0E4A-E90B-93E8A7E7359A}"/>
          </ac:spMkLst>
        </pc:spChg>
        <pc:spChg chg="add del mod">
          <ac:chgData name="Chris Slim (Rapp Sydney)" userId="4ace48d9-5904-40da-af26-766261721789" providerId="ADAL" clId="{0A212A5D-F71C-42F6-BB42-42E51C6FFA29}" dt="2024-05-21T23:53:32.140" v="12297" actId="478"/>
          <ac:spMkLst>
            <pc:docMk/>
            <pc:sldMk cId="1599692947" sldId="527"/>
            <ac:spMk id="10" creationId="{E5C8B416-4234-AD9E-BAB2-6E366C423D20}"/>
          </ac:spMkLst>
        </pc:spChg>
        <pc:spChg chg="add mod">
          <ac:chgData name="Chris Slim (Rapp Sydney)" userId="4ace48d9-5904-40da-af26-766261721789" providerId="ADAL" clId="{0A212A5D-F71C-42F6-BB42-42E51C6FFA29}" dt="2024-05-22T04:11:40.706" v="14067" actId="6549"/>
          <ac:spMkLst>
            <pc:docMk/>
            <pc:sldMk cId="1599692947" sldId="527"/>
            <ac:spMk id="11" creationId="{ADD0212B-5008-FB28-1B9E-F7F8E1872A8E}"/>
          </ac:spMkLst>
        </pc:spChg>
        <pc:graphicFrameChg chg="add del mod">
          <ac:chgData name="Chris Slim (Rapp Sydney)" userId="4ace48d9-5904-40da-af26-766261721789" providerId="ADAL" clId="{0A212A5D-F71C-42F6-BB42-42E51C6FFA29}" dt="2024-05-21T01:36:18.299" v="11323" actId="478"/>
          <ac:graphicFrameMkLst>
            <pc:docMk/>
            <pc:sldMk cId="1599692947" sldId="527"/>
            <ac:graphicFrameMk id="3" creationId="{21E3D465-6B54-88DA-6C6D-E273C0DFCFC9}"/>
          </ac:graphicFrameMkLst>
        </pc:graphicFrameChg>
        <pc:graphicFrameChg chg="add del mod modGraphic">
          <ac:chgData name="Chris Slim (Rapp Sydney)" userId="4ace48d9-5904-40da-af26-766261721789" providerId="ADAL" clId="{0A212A5D-F71C-42F6-BB42-42E51C6FFA29}" dt="2024-05-21T01:23:42.542" v="11023" actId="478"/>
          <ac:graphicFrameMkLst>
            <pc:docMk/>
            <pc:sldMk cId="1599692947" sldId="527"/>
            <ac:graphicFrameMk id="4" creationId="{7433AF06-C22C-6946-1F28-37F2C44E4830}"/>
          </ac:graphicFrameMkLst>
        </pc:graphicFrameChg>
        <pc:graphicFrameChg chg="add del mod modGraphic">
          <ac:chgData name="Chris Slim (Rapp Sydney)" userId="4ace48d9-5904-40da-af26-766261721789" providerId="ADAL" clId="{0A212A5D-F71C-42F6-BB42-42E51C6FFA29}" dt="2024-05-21T01:36:45.942" v="11326" actId="1076"/>
          <ac:graphicFrameMkLst>
            <pc:docMk/>
            <pc:sldMk cId="1599692947" sldId="527"/>
            <ac:graphicFrameMk id="8" creationId="{60C7B137-49F2-38F8-C4F9-68F165C3511B}"/>
          </ac:graphicFrameMkLst>
        </pc:graphicFrameChg>
      </pc:sldChg>
      <pc:sldChg chg="addSp delSp modSp mod">
        <pc:chgData name="Chris Slim (Rapp Sydney)" userId="4ace48d9-5904-40da-af26-766261721789" providerId="ADAL" clId="{0A212A5D-F71C-42F6-BB42-42E51C6FFA29}" dt="2024-05-21T23:55:29.717" v="12330" actId="404"/>
        <pc:sldMkLst>
          <pc:docMk/>
          <pc:sldMk cId="2118039712" sldId="528"/>
        </pc:sldMkLst>
        <pc:spChg chg="mod">
          <ac:chgData name="Chris Slim (Rapp Sydney)" userId="4ace48d9-5904-40da-af26-766261721789" providerId="ADAL" clId="{0A212A5D-F71C-42F6-BB42-42E51C6FFA29}" dt="2024-05-21T01:40:48.631" v="11421" actId="20577"/>
          <ac:spMkLst>
            <pc:docMk/>
            <pc:sldMk cId="2118039712" sldId="528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21T02:08:04.960" v="12018" actId="478"/>
          <ac:spMkLst>
            <pc:docMk/>
            <pc:sldMk cId="2118039712" sldId="528"/>
            <ac:spMk id="7" creationId="{8CB67202-8B2C-7049-6CF0-EA724B94E638}"/>
          </ac:spMkLst>
        </pc:spChg>
        <pc:spChg chg="add mod ord">
          <ac:chgData name="Chris Slim (Rapp Sydney)" userId="4ace48d9-5904-40da-af26-766261721789" providerId="ADAL" clId="{0A212A5D-F71C-42F6-BB42-42E51C6FFA29}" dt="2024-05-21T23:55:29.717" v="12330" actId="404"/>
          <ac:spMkLst>
            <pc:docMk/>
            <pc:sldMk cId="2118039712" sldId="528"/>
            <ac:spMk id="11" creationId="{5452D439-1AC1-0881-2FBB-4AEC6F65915E}"/>
          </ac:spMkLst>
        </pc:spChg>
        <pc:graphicFrameChg chg="del">
          <ac:chgData name="Chris Slim (Rapp Sydney)" userId="4ace48d9-5904-40da-af26-766261721789" providerId="ADAL" clId="{0A212A5D-F71C-42F6-BB42-42E51C6FFA29}" dt="2024-05-21T01:40:59.292" v="11422" actId="478"/>
          <ac:graphicFrameMkLst>
            <pc:docMk/>
            <pc:sldMk cId="2118039712" sldId="528"/>
            <ac:graphicFrameMk id="3" creationId="{4A35B51C-12E9-DEE1-17CA-B16E6939142A}"/>
          </ac:graphicFrameMkLst>
        </pc:graphicFrameChg>
        <pc:graphicFrameChg chg="del">
          <ac:chgData name="Chris Slim (Rapp Sydney)" userId="4ace48d9-5904-40da-af26-766261721789" providerId="ADAL" clId="{0A212A5D-F71C-42F6-BB42-42E51C6FFA29}" dt="2024-05-21T01:41:00.720" v="11423" actId="478"/>
          <ac:graphicFrameMkLst>
            <pc:docMk/>
            <pc:sldMk cId="2118039712" sldId="528"/>
            <ac:graphicFrameMk id="4" creationId="{684C11C0-0040-4FB2-8007-5719A85D1B9F}"/>
          </ac:graphicFrameMkLst>
        </pc:graphicFrameChg>
        <pc:graphicFrameChg chg="add mod modGraphic">
          <ac:chgData name="Chris Slim (Rapp Sydney)" userId="4ace48d9-5904-40da-af26-766261721789" providerId="ADAL" clId="{0A212A5D-F71C-42F6-BB42-42E51C6FFA29}" dt="2024-05-21T23:55:07.085" v="12329" actId="20577"/>
          <ac:graphicFrameMkLst>
            <pc:docMk/>
            <pc:sldMk cId="2118039712" sldId="528"/>
            <ac:graphicFrameMk id="5" creationId="{27452F36-B901-8F1A-9938-38152ABBF5A1}"/>
          </ac:graphicFrameMkLst>
        </pc:graphicFrameChg>
        <pc:graphicFrameChg chg="add del mod modGraphic">
          <ac:chgData name="Chris Slim (Rapp Sydney)" userId="4ace48d9-5904-40da-af26-766261721789" providerId="ADAL" clId="{0A212A5D-F71C-42F6-BB42-42E51C6FFA29}" dt="2024-05-21T23:54:46.899" v="12320" actId="2062"/>
          <ac:graphicFrameMkLst>
            <pc:docMk/>
            <pc:sldMk cId="2118039712" sldId="528"/>
            <ac:graphicFrameMk id="6" creationId="{998A8B2C-7240-8144-98A5-DA9BD8491539}"/>
          </ac:graphicFrameMkLst>
        </pc:graphicFrameChg>
        <pc:graphicFrameChg chg="add mod">
          <ac:chgData name="Chris Slim (Rapp Sydney)" userId="4ace48d9-5904-40da-af26-766261721789" providerId="ADAL" clId="{0A212A5D-F71C-42F6-BB42-42E51C6FFA29}" dt="2024-05-21T02:18:32.081" v="12020"/>
          <ac:graphicFrameMkLst>
            <pc:docMk/>
            <pc:sldMk cId="2118039712" sldId="528"/>
            <ac:graphicFrameMk id="8" creationId="{0132EE4B-D923-326A-1AF1-59ED2B626E6A}"/>
          </ac:graphicFrameMkLst>
        </pc:graphicFrameChg>
        <pc:graphicFrameChg chg="add del mod">
          <ac:chgData name="Chris Slim (Rapp Sydney)" userId="4ace48d9-5904-40da-af26-766261721789" providerId="ADAL" clId="{0A212A5D-F71C-42F6-BB42-42E51C6FFA29}" dt="2024-05-21T02:18:46.679" v="12022" actId="478"/>
          <ac:graphicFrameMkLst>
            <pc:docMk/>
            <pc:sldMk cId="2118039712" sldId="528"/>
            <ac:graphicFrameMk id="9" creationId="{A3C327D4-08FB-24EE-1438-F63BDFD4A1DD}"/>
          </ac:graphicFrameMkLst>
        </pc:graphicFrameChg>
        <pc:graphicFrameChg chg="del">
          <ac:chgData name="Chris Slim (Rapp Sydney)" userId="4ace48d9-5904-40da-af26-766261721789" providerId="ADAL" clId="{0A212A5D-F71C-42F6-BB42-42E51C6FFA29}" dt="2024-05-21T01:40:59.292" v="11422" actId="478"/>
          <ac:graphicFrameMkLst>
            <pc:docMk/>
            <pc:sldMk cId="2118039712" sldId="528"/>
            <ac:graphicFrameMk id="10" creationId="{3FDD82AF-1977-C1C5-09D3-46EABC2A6D36}"/>
          </ac:graphicFrameMkLst>
        </pc:graphicFrameChg>
        <pc:picChg chg="add mod">
          <ac:chgData name="Chris Slim (Rapp Sydney)" userId="4ace48d9-5904-40da-af26-766261721789" providerId="ADAL" clId="{0A212A5D-F71C-42F6-BB42-42E51C6FFA29}" dt="2024-05-21T02:21:19.689" v="12166" actId="1076"/>
          <ac:picMkLst>
            <pc:docMk/>
            <pc:sldMk cId="2118039712" sldId="528"/>
            <ac:picMk id="1026" creationId="{109AAE90-37D8-997C-DDA4-EB9B7A665317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21T23:54:38.711" v="12316" actId="122"/>
        <pc:sldMkLst>
          <pc:docMk/>
          <pc:sldMk cId="1405311123" sldId="529"/>
        </pc:sldMkLst>
        <pc:spChg chg="mod">
          <ac:chgData name="Chris Slim (Rapp Sydney)" userId="4ace48d9-5904-40da-af26-766261721789" providerId="ADAL" clId="{0A212A5D-F71C-42F6-BB42-42E51C6FFA29}" dt="2024-05-21T01:37:45.219" v="11346" actId="20577"/>
          <ac:spMkLst>
            <pc:docMk/>
            <pc:sldMk cId="1405311123" sldId="529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21T01:20:20.714" v="11022" actId="478"/>
          <ac:spMkLst>
            <pc:docMk/>
            <pc:sldMk cId="1405311123" sldId="529"/>
            <ac:spMk id="7" creationId="{8CB67202-8B2C-7049-6CF0-EA724B94E638}"/>
          </ac:spMkLst>
        </pc:spChg>
        <pc:graphicFrameChg chg="del">
          <ac:chgData name="Chris Slim (Rapp Sydney)" userId="4ace48d9-5904-40da-af26-766261721789" providerId="ADAL" clId="{0A212A5D-F71C-42F6-BB42-42E51C6FFA29}" dt="2024-05-21T01:20:09.125" v="11015" actId="478"/>
          <ac:graphicFrameMkLst>
            <pc:docMk/>
            <pc:sldMk cId="1405311123" sldId="529"/>
            <ac:graphicFrameMk id="3" creationId="{21E3D465-6B54-88DA-6C6D-E273C0DFCFC9}"/>
          </ac:graphicFrameMkLst>
        </pc:graphicFrameChg>
        <pc:graphicFrameChg chg="mod modGraphic">
          <ac:chgData name="Chris Slim (Rapp Sydney)" userId="4ace48d9-5904-40da-af26-766261721789" providerId="ADAL" clId="{0A212A5D-F71C-42F6-BB42-42E51C6FFA29}" dt="2024-05-21T23:54:38.711" v="12316" actId="122"/>
          <ac:graphicFrameMkLst>
            <pc:docMk/>
            <pc:sldMk cId="1405311123" sldId="529"/>
            <ac:graphicFrameMk id="4" creationId="{7433AF06-C22C-6946-1F28-37F2C44E4830}"/>
          </ac:graphicFrameMkLst>
        </pc:graphicFrameChg>
        <pc:graphicFrameChg chg="add mod modGraphic">
          <ac:chgData name="Chris Slim (Rapp Sydney)" userId="4ace48d9-5904-40da-af26-766261721789" providerId="ADAL" clId="{0A212A5D-F71C-42F6-BB42-42E51C6FFA29}" dt="2024-05-21T23:54:34.769" v="12314" actId="2062"/>
          <ac:graphicFrameMkLst>
            <pc:docMk/>
            <pc:sldMk cId="1405311123" sldId="529"/>
            <ac:graphicFrameMk id="5" creationId="{BADB23F2-E795-B957-934A-067C19D23B1F}"/>
          </ac:graphicFrameMkLst>
        </pc:graphicFrameChg>
        <pc:graphicFrameChg chg="del">
          <ac:chgData name="Chris Slim (Rapp Sydney)" userId="4ace48d9-5904-40da-af26-766261721789" providerId="ADAL" clId="{0A212A5D-F71C-42F6-BB42-42E51C6FFA29}" dt="2024-05-21T00:58:10.376" v="10311" actId="478"/>
          <ac:graphicFrameMkLst>
            <pc:docMk/>
            <pc:sldMk cId="1405311123" sldId="529"/>
            <ac:graphicFrameMk id="8" creationId="{60C7B137-49F2-38F8-C4F9-68F165C3511B}"/>
          </ac:graphicFrameMkLst>
        </pc:graphicFrameChg>
      </pc:sldChg>
      <pc:sldChg chg="modSp new del mod ord">
        <pc:chgData name="Chris Slim (Rapp Sydney)" userId="4ace48d9-5904-40da-af26-766261721789" providerId="ADAL" clId="{0A212A5D-F71C-42F6-BB42-42E51C6FFA29}" dt="2024-05-20T23:48:25.980" v="9756" actId="47"/>
        <pc:sldMkLst>
          <pc:docMk/>
          <pc:sldMk cId="1631535067" sldId="529"/>
        </pc:sldMkLst>
        <pc:spChg chg="mod">
          <ac:chgData name="Chris Slim (Rapp Sydney)" userId="4ace48d9-5904-40da-af26-766261721789" providerId="ADAL" clId="{0A212A5D-F71C-42F6-BB42-42E51C6FFA29}" dt="2024-05-20T23:23:59.303" v="9755" actId="20577"/>
          <ac:spMkLst>
            <pc:docMk/>
            <pc:sldMk cId="1631535067" sldId="529"/>
            <ac:spMk id="2" creationId="{61C46307-43FB-F9C9-607C-AE0C25BBF89B}"/>
          </ac:spMkLst>
        </pc:spChg>
      </pc:sldChg>
      <pc:sldChg chg="add del">
        <pc:chgData name="Chris Slim (Rapp Sydney)" userId="4ace48d9-5904-40da-af26-766261721789" providerId="ADAL" clId="{0A212A5D-F71C-42F6-BB42-42E51C6FFA29}" dt="2024-05-21T23:36:14.662" v="12235"/>
        <pc:sldMkLst>
          <pc:docMk/>
          <pc:sldMk cId="126739050" sldId="530"/>
        </pc:sldMkLst>
      </pc:sldChg>
      <pc:sldChg chg="addSp delSp modSp add mod ord">
        <pc:chgData name="Chris Slim (Rapp Sydney)" userId="4ace48d9-5904-40da-af26-766261721789" providerId="ADAL" clId="{0A212A5D-F71C-42F6-BB42-42E51C6FFA29}" dt="2024-05-22T03:54:03.600" v="14057" actId="1076"/>
        <pc:sldMkLst>
          <pc:docMk/>
          <pc:sldMk cId="396559057" sldId="530"/>
        </pc:sldMkLst>
        <pc:spChg chg="mod">
          <ac:chgData name="Chris Slim (Rapp Sydney)" userId="4ace48d9-5904-40da-af26-766261721789" providerId="ADAL" clId="{0A212A5D-F71C-42F6-BB42-42E51C6FFA29}" dt="2024-05-22T00:54:22.360" v="13532" actId="403"/>
          <ac:spMkLst>
            <pc:docMk/>
            <pc:sldMk cId="396559057" sldId="530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21T23:57:43.802" v="12341" actId="478"/>
          <ac:spMkLst>
            <pc:docMk/>
            <pc:sldMk cId="396559057" sldId="530"/>
            <ac:spMk id="3" creationId="{B01315B2-2817-C88A-A236-4190AB8C07DE}"/>
          </ac:spMkLst>
        </pc:spChg>
        <pc:spChg chg="del mod">
          <ac:chgData name="Chris Slim (Rapp Sydney)" userId="4ace48d9-5904-40da-af26-766261721789" providerId="ADAL" clId="{0A212A5D-F71C-42F6-BB42-42E51C6FFA29}" dt="2024-05-22T00:53:58.581" v="13529" actId="478"/>
          <ac:spMkLst>
            <pc:docMk/>
            <pc:sldMk cId="396559057" sldId="530"/>
            <ac:spMk id="4" creationId="{55C89D87-3037-78CC-A89C-533D071E5565}"/>
          </ac:spMkLst>
        </pc:spChg>
        <pc:spChg chg="add del mod">
          <ac:chgData name="Chris Slim (Rapp Sydney)" userId="4ace48d9-5904-40da-af26-766261721789" providerId="ADAL" clId="{0A212A5D-F71C-42F6-BB42-42E51C6FFA29}" dt="2024-05-22T00:50:52.570" v="13513" actId="478"/>
          <ac:spMkLst>
            <pc:docMk/>
            <pc:sldMk cId="396559057" sldId="530"/>
            <ac:spMk id="5" creationId="{2BF9D240-3C98-A68E-82EE-27AB19CB3DDF}"/>
          </ac:spMkLst>
        </pc:spChg>
        <pc:spChg chg="add del mod">
          <ac:chgData name="Chris Slim (Rapp Sydney)" userId="4ace48d9-5904-40da-af26-766261721789" providerId="ADAL" clId="{0A212A5D-F71C-42F6-BB42-42E51C6FFA29}" dt="2024-05-22T00:31:04.429" v="12619" actId="478"/>
          <ac:spMkLst>
            <pc:docMk/>
            <pc:sldMk cId="396559057" sldId="530"/>
            <ac:spMk id="10" creationId="{33B19492-77F5-BE35-7F3D-000134674AF5}"/>
          </ac:spMkLst>
        </pc:spChg>
        <pc:spChg chg="del mod">
          <ac:chgData name="Chris Slim (Rapp Sydney)" userId="4ace48d9-5904-40da-af26-766261721789" providerId="ADAL" clId="{0A212A5D-F71C-42F6-BB42-42E51C6FFA29}" dt="2024-05-22T00:31:41.799" v="12661" actId="478"/>
          <ac:spMkLst>
            <pc:docMk/>
            <pc:sldMk cId="396559057" sldId="530"/>
            <ac:spMk id="11" creationId="{F6D16091-3212-7A62-B598-6D60A11C1849}"/>
          </ac:spMkLst>
        </pc:spChg>
        <pc:spChg chg="del mod">
          <ac:chgData name="Chris Slim (Rapp Sydney)" userId="4ace48d9-5904-40da-af26-766261721789" providerId="ADAL" clId="{0A212A5D-F71C-42F6-BB42-42E51C6FFA29}" dt="2024-05-22T00:01:16.804" v="12411" actId="478"/>
          <ac:spMkLst>
            <pc:docMk/>
            <pc:sldMk cId="396559057" sldId="530"/>
            <ac:spMk id="13" creationId="{BE1CBCCA-640A-6E18-0284-930A86DA5FEB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16" creationId="{4293F83B-B424-07AC-B3C1-B2D52DBFAC00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17" creationId="{E26E3AC8-9506-3E83-05F0-1034674F881F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18" creationId="{D976DF96-0BA7-33D2-12C0-C865DBB8F163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19" creationId="{0B6B745E-DD30-3C4C-0CAB-BBC36DE1A20D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20" creationId="{4D1DCA67-4C47-13A6-C577-8D1D2F5AB562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21" creationId="{5B2F6F84-BB8B-96F3-FDB6-51565148957D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22" creationId="{89A6B139-F9D1-530E-936B-BFC68117C88C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23" creationId="{627409AC-48AA-07B5-87E6-9C6201CC6FCA}"/>
          </ac:spMkLst>
        </pc:spChg>
        <pc:grpChg chg="add del mod">
          <ac:chgData name="Chris Slim (Rapp Sydney)" userId="4ace48d9-5904-40da-af26-766261721789" providerId="ADAL" clId="{0A212A5D-F71C-42F6-BB42-42E51C6FFA29}" dt="2024-05-22T00:31:44.497" v="12662" actId="478"/>
          <ac:grpSpMkLst>
            <pc:docMk/>
            <pc:sldMk cId="396559057" sldId="530"/>
            <ac:grpSpMk id="6" creationId="{3582C6C7-442C-DC8F-2E82-356E4C02FD4D}"/>
          </ac:grpSpMkLst>
        </pc:grpChg>
        <pc:grpChg chg="del mod">
          <ac:chgData name="Chris Slim (Rapp Sydney)" userId="4ace48d9-5904-40da-af26-766261721789" providerId="ADAL" clId="{0A212A5D-F71C-42F6-BB42-42E51C6FFA29}" dt="2024-05-22T00:31:41.799" v="12661" actId="478"/>
          <ac:grpSpMkLst>
            <pc:docMk/>
            <pc:sldMk cId="396559057" sldId="530"/>
            <ac:grpSpMk id="8" creationId="{D173EF50-AAE4-B6CA-215B-05FB6B7C30AE}"/>
          </ac:grpSpMkLst>
        </pc:grpChg>
        <pc:grpChg chg="add del mod">
          <ac:chgData name="Chris Slim (Rapp Sydney)" userId="4ace48d9-5904-40da-af26-766261721789" providerId="ADAL" clId="{0A212A5D-F71C-42F6-BB42-42E51C6FFA29}" dt="2024-05-22T00:54:01.600" v="13530" actId="478"/>
          <ac:grpSpMkLst>
            <pc:docMk/>
            <pc:sldMk cId="396559057" sldId="530"/>
            <ac:grpSpMk id="15" creationId="{0163DFBA-AE66-C750-E291-8D19387F55FF}"/>
          </ac:grpSpMkLst>
        </pc:grpChg>
        <pc:graphicFrameChg chg="mod topLvl modGraphic">
          <ac:chgData name="Chris Slim (Rapp Sydney)" userId="4ace48d9-5904-40da-af26-766261721789" providerId="ADAL" clId="{0A212A5D-F71C-42F6-BB42-42E51C6FFA29}" dt="2024-05-22T03:54:03.600" v="14057" actId="1076"/>
          <ac:graphicFrameMkLst>
            <pc:docMk/>
            <pc:sldMk cId="396559057" sldId="530"/>
            <ac:graphicFrameMk id="7" creationId="{B90B2F71-E188-0ACE-3AFC-6689BB28A047}"/>
          </ac:graphicFrameMkLst>
        </pc:graphicFrameChg>
        <pc:cxnChg chg="del mod">
          <ac:chgData name="Chris Slim (Rapp Sydney)" userId="4ace48d9-5904-40da-af26-766261721789" providerId="ADAL" clId="{0A212A5D-F71C-42F6-BB42-42E51C6FFA29}" dt="2024-05-22T00:01:16.804" v="12411" actId="478"/>
          <ac:cxnSpMkLst>
            <pc:docMk/>
            <pc:sldMk cId="396559057" sldId="530"/>
            <ac:cxnSpMk id="9" creationId="{1B626983-BF06-3A20-F8E7-F9C24F393CEB}"/>
          </ac:cxnSpMkLst>
        </pc:cxnChg>
        <pc:cxnChg chg="del mod topLvl">
          <ac:chgData name="Chris Slim (Rapp Sydney)" userId="4ace48d9-5904-40da-af26-766261721789" providerId="ADAL" clId="{0A212A5D-F71C-42F6-BB42-42E51C6FFA29}" dt="2024-05-22T00:31:44.497" v="12662" actId="478"/>
          <ac:cxnSpMkLst>
            <pc:docMk/>
            <pc:sldMk cId="396559057" sldId="530"/>
            <ac:cxnSpMk id="12" creationId="{D1C639A3-0132-A7AE-5102-C20B7EF2643C}"/>
          </ac:cxnSpMkLst>
        </pc:cxnChg>
        <pc:cxnChg chg="del mod">
          <ac:chgData name="Chris Slim (Rapp Sydney)" userId="4ace48d9-5904-40da-af26-766261721789" providerId="ADAL" clId="{0A212A5D-F71C-42F6-BB42-42E51C6FFA29}" dt="2024-05-22T00:31:04.429" v="12619" actId="478"/>
          <ac:cxnSpMkLst>
            <pc:docMk/>
            <pc:sldMk cId="396559057" sldId="530"/>
            <ac:cxnSpMk id="14" creationId="{7E559F56-240F-205B-A45D-0AA5A41B37D2}"/>
          </ac:cxnSpMkLst>
        </pc:cxnChg>
      </pc:sldChg>
      <pc:sldChg chg="new del">
        <pc:chgData name="Chris Slim (Rapp Sydney)" userId="4ace48d9-5904-40da-af26-766261721789" providerId="ADAL" clId="{0A212A5D-F71C-42F6-BB42-42E51C6FFA29}" dt="2024-05-20T23:23:52.318" v="9729" actId="680"/>
        <pc:sldMkLst>
          <pc:docMk/>
          <pc:sldMk cId="1830295726" sldId="530"/>
        </pc:sldMkLst>
      </pc:sldChg>
      <pc:sldChg chg="addSp delSp modSp add mod">
        <pc:chgData name="Chris Slim (Rapp Sydney)" userId="4ace48d9-5904-40da-af26-766261721789" providerId="ADAL" clId="{0A212A5D-F71C-42F6-BB42-42E51C6FFA29}" dt="2024-05-22T04:37:18.747" v="14675" actId="20577"/>
        <pc:sldMkLst>
          <pc:docMk/>
          <pc:sldMk cId="4007751974" sldId="531"/>
        </pc:sldMkLst>
        <pc:spChg chg="mod">
          <ac:chgData name="Chris Slim (Rapp Sydney)" userId="4ace48d9-5904-40da-af26-766261721789" providerId="ADAL" clId="{0A212A5D-F71C-42F6-BB42-42E51C6FFA29}" dt="2024-05-22T04:30:18.623" v="14225" actId="20577"/>
          <ac:spMkLst>
            <pc:docMk/>
            <pc:sldMk cId="4007751974" sldId="531"/>
            <ac:spMk id="2" creationId="{5973E950-EEBC-C299-DC5B-9CF2413DF8EA}"/>
          </ac:spMkLst>
        </pc:spChg>
        <pc:spChg chg="add del mod">
          <ac:chgData name="Chris Slim (Rapp Sydney)" userId="4ace48d9-5904-40da-af26-766261721789" providerId="ADAL" clId="{0A212A5D-F71C-42F6-BB42-42E51C6FFA29}" dt="2024-05-22T04:36:17.373" v="14578" actId="47"/>
          <ac:spMkLst>
            <pc:docMk/>
            <pc:sldMk cId="4007751974" sldId="531"/>
            <ac:spMk id="3" creationId="{B01315B2-2817-C88A-A236-4190AB8C07DE}"/>
          </ac:spMkLst>
        </pc:spChg>
        <pc:spChg chg="add mod">
          <ac:chgData name="Chris Slim (Rapp Sydney)" userId="4ace48d9-5904-40da-af26-766261721789" providerId="ADAL" clId="{0A212A5D-F71C-42F6-BB42-42E51C6FFA29}" dt="2024-05-22T04:36:20.687" v="14580" actId="14100"/>
          <ac:spMkLst>
            <pc:docMk/>
            <pc:sldMk cId="4007751974" sldId="531"/>
            <ac:spMk id="4" creationId="{78874265-19A5-612D-BF05-CE2013F7167F}"/>
          </ac:spMkLst>
        </pc:spChg>
        <pc:spChg chg="add del mod">
          <ac:chgData name="Chris Slim (Rapp Sydney)" userId="4ace48d9-5904-40da-af26-766261721789" providerId="ADAL" clId="{0A212A5D-F71C-42F6-BB42-42E51C6FFA29}" dt="2024-05-22T04:36:18.194" v="14579" actId="478"/>
          <ac:spMkLst>
            <pc:docMk/>
            <pc:sldMk cId="4007751974" sldId="531"/>
            <ac:spMk id="5" creationId="{9B79A69D-522A-D5AE-80CE-82BB24B7DCE9}"/>
          </ac:spMkLst>
        </pc:spChg>
        <pc:spChg chg="add mod">
          <ac:chgData name="Chris Slim (Rapp Sydney)" userId="4ace48d9-5904-40da-af26-766261721789" providerId="ADAL" clId="{0A212A5D-F71C-42F6-BB42-42E51C6FFA29}" dt="2024-05-22T04:37:18.747" v="14675" actId="20577"/>
          <ac:spMkLst>
            <pc:docMk/>
            <pc:sldMk cId="4007751974" sldId="531"/>
            <ac:spMk id="6" creationId="{8C8BCE4E-D3FD-08CB-1D52-ECFC2808D943}"/>
          </ac:spMkLst>
        </pc:spChg>
      </pc:sldChg>
    </pc:docChg>
  </pc:docChgLst>
  <pc:docChgLst>
    <pc:chgData name="Kenneth McLeod (DDB Sydney)" userId="625a920c-415d-4a26-b4ab-df7c63dea16c" providerId="ADAL" clId="{A1DB907C-DFE7-2046-BBCA-16FFC0DBFADF}"/>
    <pc:docChg chg="undo custSel addSld delSld modSld sldOrd">
      <pc:chgData name="Kenneth McLeod (DDB Sydney)" userId="625a920c-415d-4a26-b4ab-df7c63dea16c" providerId="ADAL" clId="{A1DB907C-DFE7-2046-BBCA-16FFC0DBFADF}" dt="2024-05-23T00:07:48.493" v="286" actId="14100"/>
      <pc:docMkLst>
        <pc:docMk/>
      </pc:docMkLst>
      <pc:sldChg chg="modSp mod">
        <pc:chgData name="Kenneth McLeod (DDB Sydney)" userId="625a920c-415d-4a26-b4ab-df7c63dea16c" providerId="ADAL" clId="{A1DB907C-DFE7-2046-BBCA-16FFC0DBFADF}" dt="2024-05-22T06:23:37.966" v="146" actId="313"/>
        <pc:sldMkLst>
          <pc:docMk/>
          <pc:sldMk cId="675683430" sldId="463"/>
        </pc:sldMkLst>
        <pc:spChg chg="mod">
          <ac:chgData name="Kenneth McLeod (DDB Sydney)" userId="625a920c-415d-4a26-b4ab-df7c63dea16c" providerId="ADAL" clId="{A1DB907C-DFE7-2046-BBCA-16FFC0DBFADF}" dt="2024-05-22T06:23:17.318" v="142" actId="20577"/>
          <ac:spMkLst>
            <pc:docMk/>
            <pc:sldMk cId="675683430" sldId="463"/>
            <ac:spMk id="16" creationId="{23B5B24A-B55A-425B-CD28-925641D5A871}"/>
          </ac:spMkLst>
        </pc:spChg>
        <pc:spChg chg="mod">
          <ac:chgData name="Kenneth McLeod (DDB Sydney)" userId="625a920c-415d-4a26-b4ab-df7c63dea16c" providerId="ADAL" clId="{A1DB907C-DFE7-2046-BBCA-16FFC0DBFADF}" dt="2024-05-22T06:23:21.935" v="143" actId="20577"/>
          <ac:spMkLst>
            <pc:docMk/>
            <pc:sldMk cId="675683430" sldId="463"/>
            <ac:spMk id="27" creationId="{5B706957-F835-99DE-D3B1-2E7D461699AA}"/>
          </ac:spMkLst>
        </pc:spChg>
        <pc:spChg chg="mod">
          <ac:chgData name="Kenneth McLeod (DDB Sydney)" userId="625a920c-415d-4a26-b4ab-df7c63dea16c" providerId="ADAL" clId="{A1DB907C-DFE7-2046-BBCA-16FFC0DBFADF}" dt="2024-05-22T06:23:37.966" v="146" actId="313"/>
          <ac:spMkLst>
            <pc:docMk/>
            <pc:sldMk cId="675683430" sldId="463"/>
            <ac:spMk id="28" creationId="{6EFA3859-8B93-D0A7-CA0C-9911C6F0171A}"/>
          </ac:spMkLst>
        </pc:spChg>
      </pc:sldChg>
      <pc:sldChg chg="addSp delSp modSp add mod ord">
        <pc:chgData name="Kenneth McLeod (DDB Sydney)" userId="625a920c-415d-4a26-b4ab-df7c63dea16c" providerId="ADAL" clId="{A1DB907C-DFE7-2046-BBCA-16FFC0DBFADF}" dt="2024-05-23T00:07:48.493" v="286" actId="14100"/>
        <pc:sldMkLst>
          <pc:docMk/>
          <pc:sldMk cId="4218558259" sldId="486"/>
        </pc:sldMkLst>
        <pc:spChg chg="mod">
          <ac:chgData name="Kenneth McLeod (DDB Sydney)" userId="625a920c-415d-4a26-b4ab-df7c63dea16c" providerId="ADAL" clId="{A1DB907C-DFE7-2046-BBCA-16FFC0DBFADF}" dt="2024-05-22T06:18:11.999" v="43" actId="20577"/>
          <ac:spMkLst>
            <pc:docMk/>
            <pc:sldMk cId="4218558259" sldId="486"/>
            <ac:spMk id="2" creationId="{00000000-0000-0000-0000-000000000000}"/>
          </ac:spMkLst>
        </pc:spChg>
        <pc:spChg chg="mod">
          <ac:chgData name="Kenneth McLeod (DDB Sydney)" userId="625a920c-415d-4a26-b4ab-df7c63dea16c" providerId="ADAL" clId="{A1DB907C-DFE7-2046-BBCA-16FFC0DBFADF}" dt="2024-05-23T00:07:42.903" v="285" actId="1036"/>
          <ac:spMkLst>
            <pc:docMk/>
            <pc:sldMk cId="4218558259" sldId="486"/>
            <ac:spMk id="3" creationId="{99F22514-DF4C-7A13-C20F-3A9B360EA77F}"/>
          </ac:spMkLst>
        </pc:spChg>
        <pc:spChg chg="add mod">
          <ac:chgData name="Kenneth McLeod (DDB Sydney)" userId="625a920c-415d-4a26-b4ab-df7c63dea16c" providerId="ADAL" clId="{A1DB907C-DFE7-2046-BBCA-16FFC0DBFADF}" dt="2024-05-23T00:07:42.903" v="285" actId="1036"/>
          <ac:spMkLst>
            <pc:docMk/>
            <pc:sldMk cId="4218558259" sldId="486"/>
            <ac:spMk id="5" creationId="{28939658-C8EA-3CC9-5144-F7C2CC16A59A}"/>
          </ac:spMkLst>
        </pc:spChg>
        <pc:spChg chg="del mod">
          <ac:chgData name="Kenneth McLeod (DDB Sydney)" userId="625a920c-415d-4a26-b4ab-df7c63dea16c" providerId="ADAL" clId="{A1DB907C-DFE7-2046-BBCA-16FFC0DBFADF}" dt="2024-05-22T06:26:02.231" v="176" actId="478"/>
          <ac:spMkLst>
            <pc:docMk/>
            <pc:sldMk cId="4218558259" sldId="486"/>
            <ac:spMk id="6" creationId="{38CA99C1-F9B0-C66B-0DA9-53119CE59057}"/>
          </ac:spMkLst>
        </pc:spChg>
        <pc:spChg chg="add mod">
          <ac:chgData name="Kenneth McLeod (DDB Sydney)" userId="625a920c-415d-4a26-b4ab-df7c63dea16c" providerId="ADAL" clId="{A1DB907C-DFE7-2046-BBCA-16FFC0DBFADF}" dt="2024-05-23T00:07:35.275" v="275" actId="113"/>
          <ac:spMkLst>
            <pc:docMk/>
            <pc:sldMk cId="4218558259" sldId="486"/>
            <ac:spMk id="13" creationId="{F210F879-3829-2C0E-F1BE-1A94D828BD7E}"/>
          </ac:spMkLst>
        </pc:spChg>
        <pc:cxnChg chg="del">
          <ac:chgData name="Kenneth McLeod (DDB Sydney)" userId="625a920c-415d-4a26-b4ab-df7c63dea16c" providerId="ADAL" clId="{A1DB907C-DFE7-2046-BBCA-16FFC0DBFADF}" dt="2024-05-22T06:16:38.033" v="17" actId="478"/>
          <ac:cxnSpMkLst>
            <pc:docMk/>
            <pc:sldMk cId="4218558259" sldId="486"/>
            <ac:cxnSpMk id="4" creationId="{2033DB67-FD5E-D01B-E4A0-D32D1105C6C2}"/>
          </ac:cxnSpMkLst>
        </pc:cxnChg>
        <pc:cxnChg chg="add mod">
          <ac:chgData name="Kenneth McLeod (DDB Sydney)" userId="625a920c-415d-4a26-b4ab-df7c63dea16c" providerId="ADAL" clId="{A1DB907C-DFE7-2046-BBCA-16FFC0DBFADF}" dt="2024-05-23T00:07:48.493" v="286" actId="14100"/>
          <ac:cxnSpMkLst>
            <pc:docMk/>
            <pc:sldMk cId="4218558259" sldId="486"/>
            <ac:cxnSpMk id="8" creationId="{8BDB26CA-8A13-41F4-8C3E-3F551FDAC38D}"/>
          </ac:cxnSpMkLst>
        </pc:cxnChg>
      </pc:sldChg>
      <pc:sldChg chg="delSp modSp add del mod ord">
        <pc:chgData name="Kenneth McLeod (DDB Sydney)" userId="625a920c-415d-4a26-b4ab-df7c63dea16c" providerId="ADAL" clId="{A1DB907C-DFE7-2046-BBCA-16FFC0DBFADF}" dt="2024-05-22T06:19:28.807" v="75" actId="2696"/>
        <pc:sldMkLst>
          <pc:docMk/>
          <pc:sldMk cId="2061425039" sldId="487"/>
        </pc:sldMkLst>
        <pc:spChg chg="mod">
          <ac:chgData name="Kenneth McLeod (DDB Sydney)" userId="625a920c-415d-4a26-b4ab-df7c63dea16c" providerId="ADAL" clId="{A1DB907C-DFE7-2046-BBCA-16FFC0DBFADF}" dt="2024-05-22T06:17:11.482" v="31" actId="404"/>
          <ac:spMkLst>
            <pc:docMk/>
            <pc:sldMk cId="2061425039" sldId="487"/>
            <ac:spMk id="2" creationId="{00000000-0000-0000-0000-000000000000}"/>
          </ac:spMkLst>
        </pc:spChg>
        <pc:spChg chg="mod">
          <ac:chgData name="Kenneth McLeod (DDB Sydney)" userId="625a920c-415d-4a26-b4ab-df7c63dea16c" providerId="ADAL" clId="{A1DB907C-DFE7-2046-BBCA-16FFC0DBFADF}" dt="2024-05-22T06:17:53.024" v="40" actId="20577"/>
          <ac:spMkLst>
            <pc:docMk/>
            <pc:sldMk cId="2061425039" sldId="487"/>
            <ac:spMk id="4" creationId="{2841F832-620C-C616-39DA-60D43A4B8922}"/>
          </ac:spMkLst>
        </pc:spChg>
        <pc:cxnChg chg="del">
          <ac:chgData name="Kenneth McLeod (DDB Sydney)" userId="625a920c-415d-4a26-b4ab-df7c63dea16c" providerId="ADAL" clId="{A1DB907C-DFE7-2046-BBCA-16FFC0DBFADF}" dt="2024-05-22T06:16:40.983" v="18" actId="478"/>
          <ac:cxnSpMkLst>
            <pc:docMk/>
            <pc:sldMk cId="2061425039" sldId="487"/>
            <ac:cxnSpMk id="3" creationId="{1F4F0E78-B23B-54A8-6F10-F4DB19DC425A}"/>
          </ac:cxnSpMkLst>
        </pc:cxnChg>
      </pc:sldChg>
      <pc:sldChg chg="modSp mod ord">
        <pc:chgData name="Kenneth McLeod (DDB Sydney)" userId="625a920c-415d-4a26-b4ab-df7c63dea16c" providerId="ADAL" clId="{A1DB907C-DFE7-2046-BBCA-16FFC0DBFADF}" dt="2024-05-22T06:16:25.856" v="15" actId="20577"/>
        <pc:sldMkLst>
          <pc:docMk/>
          <pc:sldMk cId="4251472065" sldId="496"/>
        </pc:sldMkLst>
        <pc:spChg chg="mod">
          <ac:chgData name="Kenneth McLeod (DDB Sydney)" userId="625a920c-415d-4a26-b4ab-df7c63dea16c" providerId="ADAL" clId="{A1DB907C-DFE7-2046-BBCA-16FFC0DBFADF}" dt="2024-05-22T06:16:25.856" v="15" actId="20577"/>
          <ac:spMkLst>
            <pc:docMk/>
            <pc:sldMk cId="4251472065" sldId="496"/>
            <ac:spMk id="4" creationId="{C64155D1-BACC-A2D8-E077-2BE182988C54}"/>
          </ac:spMkLst>
        </pc:spChg>
      </pc:sldChg>
      <pc:sldChg chg="modSp mod">
        <pc:chgData name="Kenneth McLeod (DDB Sydney)" userId="625a920c-415d-4a26-b4ab-df7c63dea16c" providerId="ADAL" clId="{A1DB907C-DFE7-2046-BBCA-16FFC0DBFADF}" dt="2024-05-22T06:25:48.601" v="172" actId="404"/>
        <pc:sldMkLst>
          <pc:docMk/>
          <pc:sldMk cId="497347186" sldId="502"/>
        </pc:sldMkLst>
        <pc:spChg chg="mod">
          <ac:chgData name="Kenneth McLeod (DDB Sydney)" userId="625a920c-415d-4a26-b4ab-df7c63dea16c" providerId="ADAL" clId="{A1DB907C-DFE7-2046-BBCA-16FFC0DBFADF}" dt="2024-05-22T06:25:48.601" v="172" actId="404"/>
          <ac:spMkLst>
            <pc:docMk/>
            <pc:sldMk cId="497347186" sldId="502"/>
            <ac:spMk id="5" creationId="{F64550EA-645C-DFC6-F26A-B5DD7A777573}"/>
          </ac:spMkLst>
        </pc:spChg>
      </pc:sldChg>
      <pc:sldChg chg="modSp mod">
        <pc:chgData name="Kenneth McLeod (DDB Sydney)" userId="625a920c-415d-4a26-b4ab-df7c63dea16c" providerId="ADAL" clId="{A1DB907C-DFE7-2046-BBCA-16FFC0DBFADF}" dt="2024-05-22T06:26:19.124" v="177" actId="404"/>
        <pc:sldMkLst>
          <pc:docMk/>
          <pc:sldMk cId="2827309781" sldId="513"/>
        </pc:sldMkLst>
        <pc:spChg chg="mod">
          <ac:chgData name="Kenneth McLeod (DDB Sydney)" userId="625a920c-415d-4a26-b4ab-df7c63dea16c" providerId="ADAL" clId="{A1DB907C-DFE7-2046-BBCA-16FFC0DBFADF}" dt="2024-05-22T06:24:23.774" v="156" actId="20577"/>
          <ac:spMkLst>
            <pc:docMk/>
            <pc:sldMk cId="2827309781" sldId="513"/>
            <ac:spMk id="2" creationId="{5973E950-EEBC-C299-DC5B-9CF2413DF8EA}"/>
          </ac:spMkLst>
        </pc:spChg>
        <pc:spChg chg="mod">
          <ac:chgData name="Kenneth McLeod (DDB Sydney)" userId="625a920c-415d-4a26-b4ab-df7c63dea16c" providerId="ADAL" clId="{A1DB907C-DFE7-2046-BBCA-16FFC0DBFADF}" dt="2024-05-22T06:26:19.124" v="177" actId="404"/>
          <ac:spMkLst>
            <pc:docMk/>
            <pc:sldMk cId="2827309781" sldId="513"/>
            <ac:spMk id="3" creationId="{B01315B2-2817-C88A-A236-4190AB8C07DE}"/>
          </ac:spMkLst>
        </pc:spChg>
      </pc:sldChg>
      <pc:sldChg chg="modSp mod">
        <pc:chgData name="Kenneth McLeod (DDB Sydney)" userId="625a920c-415d-4a26-b4ab-df7c63dea16c" providerId="ADAL" clId="{A1DB907C-DFE7-2046-BBCA-16FFC0DBFADF}" dt="2024-05-22T06:25:05.283" v="161" actId="14100"/>
        <pc:sldMkLst>
          <pc:docMk/>
          <pc:sldMk cId="4007751974" sldId="531"/>
        </pc:sldMkLst>
        <pc:spChg chg="mod">
          <ac:chgData name="Kenneth McLeod (DDB Sydney)" userId="625a920c-415d-4a26-b4ab-df7c63dea16c" providerId="ADAL" clId="{A1DB907C-DFE7-2046-BBCA-16FFC0DBFADF}" dt="2024-05-22T06:24:59.585" v="159" actId="14100"/>
          <ac:spMkLst>
            <pc:docMk/>
            <pc:sldMk cId="4007751974" sldId="531"/>
            <ac:spMk id="4" creationId="{78874265-19A5-612D-BF05-CE2013F7167F}"/>
          </ac:spMkLst>
        </pc:spChg>
        <pc:spChg chg="mod">
          <ac:chgData name="Kenneth McLeod (DDB Sydney)" userId="625a920c-415d-4a26-b4ab-df7c63dea16c" providerId="ADAL" clId="{A1DB907C-DFE7-2046-BBCA-16FFC0DBFADF}" dt="2024-05-22T06:25:05.283" v="161" actId="14100"/>
          <ac:spMkLst>
            <pc:docMk/>
            <pc:sldMk cId="4007751974" sldId="531"/>
            <ac:spMk id="6" creationId="{8C8BCE4E-D3FD-08CB-1D52-ECFC2808D943}"/>
          </ac:spMkLst>
        </pc:spChg>
      </pc:sldChg>
      <pc:sldChg chg="add del">
        <pc:chgData name="Kenneth McLeod (DDB Sydney)" userId="625a920c-415d-4a26-b4ab-df7c63dea16c" providerId="ADAL" clId="{A1DB907C-DFE7-2046-BBCA-16FFC0DBFADF}" dt="2024-05-22T06:20:55.230" v="84" actId="2696"/>
        <pc:sldMkLst>
          <pc:docMk/>
          <pc:sldMk cId="2773196486" sldId="532"/>
        </pc:sldMkLst>
      </pc:sldChg>
      <pc:sldChg chg="add">
        <pc:chgData name="Kenneth McLeod (DDB Sydney)" userId="625a920c-415d-4a26-b4ab-df7c63dea16c" providerId="ADAL" clId="{A1DB907C-DFE7-2046-BBCA-16FFC0DBFADF}" dt="2024-05-22T06:16:19.013" v="3"/>
        <pc:sldMkLst>
          <pc:docMk/>
          <pc:sldMk cId="583004921" sldId="53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8E213-D366-46CA-A6F9-4A6D56858345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A23DA3D-82D2-4DA2-8141-2C0768ACAC83}">
      <dgm:prSet phldrT="[Text]" custT="1"/>
      <dgm:spPr>
        <a:solidFill>
          <a:srgbClr val="55AAFF"/>
        </a:solidFill>
      </dgm:spPr>
      <dgm:t>
        <a:bodyPr/>
        <a:lstStyle/>
        <a:p>
          <a:r>
            <a:rPr lang="en-GB" sz="1200">
              <a:latin typeface="Avenir Next LT Pro Light" panose="020B0304020202020204" pitchFamily="34" charset="0"/>
            </a:rPr>
            <a:t>Propensity to purchase an ID. series vehicle</a:t>
          </a:r>
        </a:p>
      </dgm:t>
    </dgm:pt>
    <dgm:pt modelId="{DEC8268F-9906-4E12-BC8B-C8A45B9CCD55}" type="parTrans" cxnId="{1B38F380-7BF5-4775-B865-43E4C5DDCCDA}">
      <dgm:prSet/>
      <dgm:spPr/>
      <dgm:t>
        <a:bodyPr/>
        <a:lstStyle/>
        <a:p>
          <a:endParaRPr lang="en-GB"/>
        </a:p>
      </dgm:t>
    </dgm:pt>
    <dgm:pt modelId="{34FC1A5D-B049-45CF-A3AD-A1C0502C661D}" type="sibTrans" cxnId="{1B38F380-7BF5-4775-B865-43E4C5DDCCDA}">
      <dgm:prSet/>
      <dgm:spPr/>
      <dgm:t>
        <a:bodyPr/>
        <a:lstStyle/>
        <a:p>
          <a:endParaRPr lang="en-GB"/>
        </a:p>
      </dgm:t>
    </dgm:pt>
    <dgm:pt modelId="{AC608F5D-DFBC-420A-B81D-1F7B8780CD9C}">
      <dgm:prSet phldrT="[Text]"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Financing</a:t>
          </a:r>
        </a:p>
      </dgm:t>
    </dgm:pt>
    <dgm:pt modelId="{B1437402-5729-4BAC-9653-5831A95162F3}" type="parTrans" cxnId="{ACFC4B4C-D119-4DBD-851B-E35D05144484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2B4BF6F9-401A-4C42-983D-CEDE46D1D826}" type="sibTrans" cxnId="{ACFC4B4C-D119-4DBD-851B-E35D05144484}">
      <dgm:prSet/>
      <dgm:spPr/>
      <dgm:t>
        <a:bodyPr/>
        <a:lstStyle/>
        <a:p>
          <a:endParaRPr lang="en-GB"/>
        </a:p>
      </dgm:t>
    </dgm:pt>
    <dgm:pt modelId="{9E64561A-3738-4FB8-B98A-4135C5B8F8FE}">
      <dgm:prSet phldrT="[Text]"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EV Openness</a:t>
          </a:r>
        </a:p>
      </dgm:t>
    </dgm:pt>
    <dgm:pt modelId="{4126D481-DC27-4229-AA0A-BAB71F23BF8C}" type="parTrans" cxnId="{29269129-4B87-44F4-A216-290D57BBC04D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AF6C952A-2A52-4D1D-AA52-FF5556AAA194}" type="sibTrans" cxnId="{29269129-4B87-44F4-A216-290D57BBC04D}">
      <dgm:prSet/>
      <dgm:spPr/>
      <dgm:t>
        <a:bodyPr/>
        <a:lstStyle/>
        <a:p>
          <a:endParaRPr lang="en-GB"/>
        </a:p>
      </dgm:t>
    </dgm:pt>
    <dgm:pt modelId="{3AFE8ABE-271F-4819-9CFF-569CF8AE8474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EV infrastructure</a:t>
          </a:r>
        </a:p>
      </dgm:t>
    </dgm:pt>
    <dgm:pt modelId="{D96EED2E-363A-46A6-A3F7-0FE423D3654E}" type="parTrans" cxnId="{339EADD7-3C30-4E74-B62E-6395ED868947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6857A074-E7D1-421C-8B09-750153CA54C1}" type="sibTrans" cxnId="{339EADD7-3C30-4E74-B62E-6395ED868947}">
      <dgm:prSet/>
      <dgm:spPr/>
      <dgm:t>
        <a:bodyPr/>
        <a:lstStyle/>
        <a:p>
          <a:endParaRPr lang="en-GB"/>
        </a:p>
      </dgm:t>
    </dgm:pt>
    <dgm:pt modelId="{06FEF2E8-A975-487B-9C98-B327F2320E0A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VGA Connection</a:t>
          </a:r>
        </a:p>
      </dgm:t>
    </dgm:pt>
    <dgm:pt modelId="{B9EA5841-8DC6-4663-9252-129C486C824B}" type="parTrans" cxnId="{D8975E5E-40CB-483D-BA2A-9A6C38A29E84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1C1E5C6E-C28C-4821-992B-4570898229C1}" type="sibTrans" cxnId="{D8975E5E-40CB-483D-BA2A-9A6C38A29E84}">
      <dgm:prSet/>
      <dgm:spPr/>
      <dgm:t>
        <a:bodyPr/>
        <a:lstStyle/>
        <a:p>
          <a:endParaRPr lang="en-GB"/>
        </a:p>
      </dgm:t>
    </dgm:pt>
    <dgm:pt modelId="{31772565-28A4-4287-99D6-2B0D11FBDC48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Psychographics</a:t>
          </a:r>
        </a:p>
      </dgm:t>
    </dgm:pt>
    <dgm:pt modelId="{E69E11F1-16CF-4064-BC18-29F21608EAF1}" type="parTrans" cxnId="{8F4F2740-3718-4478-857A-6B3062467136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89AE415B-03DA-456E-A452-2A2B4CFE239B}" type="sibTrans" cxnId="{8F4F2740-3718-4478-857A-6B3062467136}">
      <dgm:prSet/>
      <dgm:spPr/>
      <dgm:t>
        <a:bodyPr/>
        <a:lstStyle/>
        <a:p>
          <a:endParaRPr lang="en-GB"/>
        </a:p>
      </dgm:t>
    </dgm:pt>
    <dgm:pt modelId="{A0BEF118-79B8-442F-B4E2-9F98D2630913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Past ownership</a:t>
          </a:r>
        </a:p>
      </dgm:t>
    </dgm:pt>
    <dgm:pt modelId="{936F5C8C-F547-42D1-B02D-32AB872AA3AC}" type="parTrans" cxnId="{6BE00433-EF6F-4805-9F93-35A46CFD886A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9CC586B7-5997-4445-A44B-2C8B8CDCAD71}" type="sibTrans" cxnId="{6BE00433-EF6F-4805-9F93-35A46CFD886A}">
      <dgm:prSet/>
      <dgm:spPr/>
      <dgm:t>
        <a:bodyPr/>
        <a:lstStyle/>
        <a:p>
          <a:endParaRPr lang="en-GB"/>
        </a:p>
      </dgm:t>
    </dgm:pt>
    <dgm:pt modelId="{3ED87250-B034-455C-BBF6-818D1145CF8C}">
      <dgm:prSet phldrT="[Text]"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Lease/ finance agreement status</a:t>
          </a:r>
        </a:p>
      </dgm:t>
    </dgm:pt>
    <dgm:pt modelId="{72AFFE87-DAB3-4F97-807C-171105A63829}" type="parTrans" cxnId="{D9AEE88F-BF80-4398-AF85-E8DBCBBDD8E9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43357FB8-478E-4A27-B730-09820324E048}" type="sibTrans" cxnId="{D9AEE88F-BF80-4398-AF85-E8DBCBBDD8E9}">
      <dgm:prSet/>
      <dgm:spPr/>
      <dgm:t>
        <a:bodyPr/>
        <a:lstStyle/>
        <a:p>
          <a:endParaRPr lang="en-GB"/>
        </a:p>
      </dgm:t>
    </dgm:pt>
    <dgm:pt modelId="{00CD4D16-5642-478D-8919-8DF0F794108C}">
      <dgm:prSet phldrT="[Text]"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Credit score</a:t>
          </a:r>
        </a:p>
      </dgm:t>
    </dgm:pt>
    <dgm:pt modelId="{FBE18DE1-9965-4629-9D1F-786676A17FA7}" type="parTrans" cxnId="{0AF3B149-CA1D-475B-A469-25B801F32C53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BD7BFF9F-F3C7-4CAC-9390-8C4369ACB840}" type="sibTrans" cxnId="{0AF3B149-CA1D-475B-A469-25B801F32C53}">
      <dgm:prSet/>
      <dgm:spPr/>
      <dgm:t>
        <a:bodyPr/>
        <a:lstStyle/>
        <a:p>
          <a:endParaRPr lang="en-GB"/>
        </a:p>
      </dgm:t>
    </dgm:pt>
    <dgm:pt modelId="{04AB4246-6D22-4F6B-9F19-34C770F7E2E7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Dwelling type</a:t>
          </a:r>
        </a:p>
      </dgm:t>
    </dgm:pt>
    <dgm:pt modelId="{09B763A6-89FA-40C4-B721-F53107AEEAAB}" type="parTrans" cxnId="{484A72E1-00E7-4EB1-8689-AA938595DC7E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7CAC4C0F-C26F-45CF-9567-97E3F2790087}" type="sibTrans" cxnId="{484A72E1-00E7-4EB1-8689-AA938595DC7E}">
      <dgm:prSet/>
      <dgm:spPr/>
      <dgm:t>
        <a:bodyPr/>
        <a:lstStyle/>
        <a:p>
          <a:endParaRPr lang="en-GB"/>
        </a:p>
      </dgm:t>
    </dgm:pt>
    <dgm:pt modelId="{84186D7B-0EEE-4349-9143-17E8F26441F0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3 phase power</a:t>
          </a:r>
        </a:p>
      </dgm:t>
    </dgm:pt>
    <dgm:pt modelId="{8FB0F3A2-A3D4-4C10-9BFC-433BE56C3E78}" type="parTrans" cxnId="{E97D23D5-C2E8-406D-AA73-3CD423227F15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63CF0CE1-BFF4-4A4A-8B72-FDC7FEF390AC}" type="sibTrans" cxnId="{E97D23D5-C2E8-406D-AA73-3CD423227F15}">
      <dgm:prSet/>
      <dgm:spPr/>
      <dgm:t>
        <a:bodyPr/>
        <a:lstStyle/>
        <a:p>
          <a:endParaRPr lang="en-GB"/>
        </a:p>
      </dgm:t>
    </dgm:pt>
    <dgm:pt modelId="{F8638666-CC65-4CE5-B43D-3AF9D02E29EB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Local charging facilities</a:t>
          </a:r>
        </a:p>
      </dgm:t>
    </dgm:pt>
    <dgm:pt modelId="{0B4CFEB6-4A5A-47EF-AFD7-DE828E5F6808}" type="parTrans" cxnId="{F910D12A-E3D8-4DD6-94ED-6D5ED40EA5BD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5C0199A5-5C1D-42D7-BFA6-815A1B9951B1}" type="sibTrans" cxnId="{F910D12A-E3D8-4DD6-94ED-6D5ED40EA5BD}">
      <dgm:prSet/>
      <dgm:spPr/>
      <dgm:t>
        <a:bodyPr/>
        <a:lstStyle/>
        <a:p>
          <a:endParaRPr lang="en-GB"/>
        </a:p>
      </dgm:t>
    </dgm:pt>
    <dgm:pt modelId="{C512DA31-DBD4-4377-AECA-DC4F388378D0}">
      <dgm:prSet phldrT="[Text]"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Solar panel ownership</a:t>
          </a:r>
        </a:p>
      </dgm:t>
    </dgm:pt>
    <dgm:pt modelId="{8C962D35-64B4-4599-80CA-B999065EDC08}" type="parTrans" cxnId="{098D3990-82F8-436D-8CD7-9DC69DC51AD1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B0B05B1C-26BF-4332-A554-B1E7C125A022}" type="sibTrans" cxnId="{098D3990-82F8-436D-8CD7-9DC69DC51AD1}">
      <dgm:prSet/>
      <dgm:spPr/>
      <dgm:t>
        <a:bodyPr/>
        <a:lstStyle/>
        <a:p>
          <a:endParaRPr lang="en-GB"/>
        </a:p>
      </dgm:t>
    </dgm:pt>
    <dgm:pt modelId="{5B0F0C77-C039-4D6F-BDA6-CD7B14A238AD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Life stage / style</a:t>
          </a:r>
        </a:p>
      </dgm:t>
    </dgm:pt>
    <dgm:pt modelId="{ED56AC57-E55C-4959-B413-5C9C6BF98EA6}" type="parTrans" cxnId="{EED17626-3FAB-48E4-89D0-C74148ADE601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7B96E7BF-9986-499D-9C0F-7499F2C58E01}" type="sibTrans" cxnId="{EED17626-3FAB-48E4-89D0-C74148ADE601}">
      <dgm:prSet/>
      <dgm:spPr/>
      <dgm:t>
        <a:bodyPr/>
        <a:lstStyle/>
        <a:p>
          <a:endParaRPr lang="en-GB"/>
        </a:p>
      </dgm:t>
    </dgm:pt>
    <dgm:pt modelId="{D74065CD-C97B-4D85-A044-43AF9D6C52DB}">
      <dgm:prSet custT="1"/>
      <dgm:spPr>
        <a:solidFill>
          <a:srgbClr val="00AA00"/>
        </a:solidFill>
      </dgm:spPr>
      <dgm:t>
        <a:bodyPr/>
        <a:lstStyle/>
        <a:p>
          <a:r>
            <a:rPr lang="en-GB" sz="1000">
              <a:solidFill>
                <a:schemeClr val="bg1"/>
              </a:solidFill>
              <a:latin typeface="Avenir Next LT Pro Light" panose="020B0304020202020204" pitchFamily="34" charset="0"/>
            </a:rPr>
            <a:t>EV penetration locally</a:t>
          </a:r>
        </a:p>
      </dgm:t>
    </dgm:pt>
    <dgm:pt modelId="{729890B8-5D0F-4F93-BD9A-666490E2F868}" type="parTrans" cxnId="{169F1921-73D8-4B53-8A0C-4714FF3C4080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5A483D29-E42F-4B4E-9178-C956064B8726}" type="sibTrans" cxnId="{169F1921-73D8-4B53-8A0C-4714FF3C4080}">
      <dgm:prSet/>
      <dgm:spPr/>
      <dgm:t>
        <a:bodyPr/>
        <a:lstStyle/>
        <a:p>
          <a:endParaRPr lang="en-GB"/>
        </a:p>
      </dgm:t>
    </dgm:pt>
    <dgm:pt modelId="{A54C3FB4-B3CB-490E-808F-F8350374CFED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Attitudes</a:t>
          </a:r>
        </a:p>
      </dgm:t>
    </dgm:pt>
    <dgm:pt modelId="{2CAE0905-B42D-418E-9F4E-7623033A89ED}" type="parTrans" cxnId="{9651E542-BB7E-4F45-988F-4D943A3179C8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CD7E5B5B-F1D0-4D0D-A2B8-49EA106AF3E2}" type="sibTrans" cxnId="{9651E542-BB7E-4F45-988F-4D943A3179C8}">
      <dgm:prSet/>
      <dgm:spPr/>
      <dgm:t>
        <a:bodyPr/>
        <a:lstStyle/>
        <a:p>
          <a:endParaRPr lang="en-GB"/>
        </a:p>
      </dgm:t>
    </dgm:pt>
    <dgm:pt modelId="{F433D51F-0A34-4C94-A25F-68880F7B9CAA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VW marque fit</a:t>
          </a:r>
        </a:p>
      </dgm:t>
    </dgm:pt>
    <dgm:pt modelId="{02449BB6-29C2-4483-8D03-10C395FFA89F}" type="parTrans" cxnId="{27605335-9377-4133-8B6F-9E06547B53ED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4B6E69AC-48CC-42B9-8C16-B07B913D3676}" type="sibTrans" cxnId="{27605335-9377-4133-8B6F-9E06547B53ED}">
      <dgm:prSet/>
      <dgm:spPr/>
      <dgm:t>
        <a:bodyPr/>
        <a:lstStyle/>
        <a:p>
          <a:endParaRPr lang="en-GB"/>
        </a:p>
      </dgm:t>
    </dgm:pt>
    <dgm:pt modelId="{74EE91CA-0A26-49E3-9F6F-5609AD402BD0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ID Journey Stage</a:t>
          </a:r>
        </a:p>
      </dgm:t>
    </dgm:pt>
    <dgm:pt modelId="{425A5515-3C80-4BDE-80BD-D5B8F511E842}" type="parTrans" cxnId="{700C17E9-3660-4A55-9FCD-B458D81E3244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F1664A3A-BD89-49D8-9458-E9394C01AD52}" type="sibTrans" cxnId="{700C17E9-3660-4A55-9FCD-B458D81E3244}">
      <dgm:prSet/>
      <dgm:spPr/>
      <dgm:t>
        <a:bodyPr/>
        <a:lstStyle/>
        <a:p>
          <a:endParaRPr lang="en-GB"/>
        </a:p>
      </dgm:t>
    </dgm:pt>
    <dgm:pt modelId="{EA1ABC89-67D8-4702-8BC2-6E9D90B85ED7}">
      <dgm:prSet custT="1"/>
      <dgm:spPr>
        <a:solidFill>
          <a:srgbClr val="FF8800"/>
        </a:solidFill>
      </dgm:spPr>
      <dgm:t>
        <a:bodyPr/>
        <a:lstStyle/>
        <a:p>
          <a:r>
            <a:rPr lang="en-GB" sz="1000">
              <a:solidFill>
                <a:schemeClr val="bg1"/>
              </a:solidFill>
              <a:latin typeface="Avenir Next LT Pro Light" panose="020B0304020202020204" pitchFamily="34" charset="0"/>
            </a:rPr>
            <a:t>ID RYIs</a:t>
          </a:r>
        </a:p>
      </dgm:t>
    </dgm:pt>
    <dgm:pt modelId="{D6277FE7-E767-4F3B-A557-242669A73935}" type="parTrans" cxnId="{8F029804-DE4F-4FFA-9994-3EF35998CF79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8586952D-E194-4D4B-809B-64060B3B0757}" type="sibTrans" cxnId="{8F029804-DE4F-4FFA-9994-3EF35998CF79}">
      <dgm:prSet/>
      <dgm:spPr/>
      <dgm:t>
        <a:bodyPr/>
        <a:lstStyle/>
        <a:p>
          <a:endParaRPr lang="en-GB"/>
        </a:p>
      </dgm:t>
    </dgm:pt>
    <dgm:pt modelId="{7C6AC2EF-57C2-49C4-8CA0-F8C0651D0A62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Test drives</a:t>
          </a:r>
        </a:p>
      </dgm:t>
    </dgm:pt>
    <dgm:pt modelId="{D2BB61B9-408A-4C02-B83D-2860DAE4F5A7}" type="parTrans" cxnId="{B5858D0D-890D-41BF-B4D7-1B91D183C4DF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BD97F307-6953-4488-8C9E-BD2BBCD071A0}" type="sibTrans" cxnId="{B5858D0D-890D-41BF-B4D7-1B91D183C4DF}">
      <dgm:prSet/>
      <dgm:spPr/>
      <dgm:t>
        <a:bodyPr/>
        <a:lstStyle/>
        <a:p>
          <a:endParaRPr lang="en-GB"/>
        </a:p>
      </dgm:t>
    </dgm:pt>
    <dgm:pt modelId="{67061E67-5CD1-4B3C-A06B-EC876F3C2164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Engagement</a:t>
          </a:r>
        </a:p>
      </dgm:t>
    </dgm:pt>
    <dgm:pt modelId="{0290548F-8C2E-48BB-A41A-1EAB67DACE11}" type="parTrans" cxnId="{98CB1E89-7279-49D2-9D6E-C8C4D04E76EE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002A53D6-B4EC-48D3-AC31-02980BAEECB2}" type="sibTrans" cxnId="{98CB1E89-7279-49D2-9D6E-C8C4D04E76EE}">
      <dgm:prSet/>
      <dgm:spPr/>
      <dgm:t>
        <a:bodyPr/>
        <a:lstStyle/>
        <a:p>
          <a:endParaRPr lang="en-GB"/>
        </a:p>
      </dgm:t>
    </dgm:pt>
    <dgm:pt modelId="{35487848-41AA-4C4F-9F94-478534B1AB52}">
      <dgm:prSet custT="1"/>
      <dgm:spPr>
        <a:solidFill>
          <a:srgbClr val="6D1C94"/>
        </a:solidFill>
      </dgm:spPr>
      <dgm:t>
        <a:bodyPr/>
        <a:lstStyle/>
        <a:p>
          <a:r>
            <a:rPr lang="en-GB" sz="1000">
              <a:solidFill>
                <a:schemeClr val="bg1"/>
              </a:solidFill>
              <a:latin typeface="Avenir Next LT Pro Light" panose="020B0304020202020204" pitchFamily="34" charset="0"/>
            </a:rPr>
            <a:t>VGA Ownership history</a:t>
          </a:r>
        </a:p>
      </dgm:t>
    </dgm:pt>
    <dgm:pt modelId="{752DD706-5BC6-4D36-A09C-890348E67F2A}" type="parTrans" cxnId="{CB180E9B-0301-4377-AA1D-2B4CFD46B7CA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7CDC28E2-FAA5-428E-A3DE-8EC42F0D914B}" type="sibTrans" cxnId="{CB180E9B-0301-4377-AA1D-2B4CFD46B7CA}">
      <dgm:prSet/>
      <dgm:spPr/>
      <dgm:t>
        <a:bodyPr/>
        <a:lstStyle/>
        <a:p>
          <a:endParaRPr lang="en-GB"/>
        </a:p>
      </dgm:t>
    </dgm:pt>
    <dgm:pt modelId="{B38618C4-C70F-44C8-B4AE-215094F85B54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Garage composition</a:t>
          </a:r>
        </a:p>
      </dgm:t>
    </dgm:pt>
    <dgm:pt modelId="{A20FB435-6C91-4A8F-AFCE-3AA50AF525F8}" type="parTrans" cxnId="{598DA18B-92A1-4780-898A-387E1080C975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EBCA0AEB-467E-49F5-AA91-CC4338F94C99}" type="sibTrans" cxnId="{598DA18B-92A1-4780-898A-387E1080C975}">
      <dgm:prSet/>
      <dgm:spPr/>
      <dgm:t>
        <a:bodyPr/>
        <a:lstStyle/>
        <a:p>
          <a:endParaRPr lang="en-GB"/>
        </a:p>
      </dgm:t>
    </dgm:pt>
    <dgm:pt modelId="{ABA83F40-5446-42CB-9BB4-5F69486BB164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Demographics</a:t>
          </a:r>
        </a:p>
      </dgm:t>
    </dgm:pt>
    <dgm:pt modelId="{A388398E-F463-447D-AA35-EC06460F7349}" type="parTrans" cxnId="{0B0F05FA-5A9C-42E2-A63F-853C8E22A703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D778EDAF-FE1B-4C02-866A-6A477560D1E8}" type="sibTrans" cxnId="{0B0F05FA-5A9C-42E2-A63F-853C8E22A703}">
      <dgm:prSet/>
      <dgm:spPr/>
      <dgm:t>
        <a:bodyPr/>
        <a:lstStyle/>
        <a:p>
          <a:endParaRPr lang="en-GB"/>
        </a:p>
      </dgm:t>
    </dgm:pt>
    <dgm:pt modelId="{22A5A10A-6645-467D-9BD3-E0989CA67F5C}" type="pres">
      <dgm:prSet presAssocID="{0C98E213-D366-46CA-A6F9-4A6D5685834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E4BDE7F-5137-491C-88A6-BFCFE9C13B39}" type="pres">
      <dgm:prSet presAssocID="{9A23DA3D-82D2-4DA2-8141-2C0768ACAC83}" presName="textCenter" presStyleLbl="node1" presStyleIdx="0" presStyleCnt="24" custScaleX="66338" custScaleY="41561" custLinFactNeighborX="10350" custLinFactNeighborY="-19153"/>
      <dgm:spPr/>
    </dgm:pt>
    <dgm:pt modelId="{1D7C3BF9-B128-4B6B-9405-0073262DB60D}" type="pres">
      <dgm:prSet presAssocID="{9A23DA3D-82D2-4DA2-8141-2C0768ACAC83}" presName="cycle_1" presStyleCnt="0"/>
      <dgm:spPr/>
    </dgm:pt>
    <dgm:pt modelId="{6C12D95F-FCD0-4374-BF51-9A0C297B59A2}" type="pres">
      <dgm:prSet presAssocID="{AC608F5D-DFBC-420A-B81D-1F7B8780CD9C}" presName="childCenter1" presStyleLbl="node1" presStyleIdx="1" presStyleCnt="24" custScaleY="41561" custLinFactNeighborY="39362"/>
      <dgm:spPr>
        <a:prstGeom prst="rect">
          <a:avLst/>
        </a:prstGeom>
      </dgm:spPr>
    </dgm:pt>
    <dgm:pt modelId="{6C1ACF88-C399-4C4E-BEDE-7D17258A9017}" type="pres">
      <dgm:prSet presAssocID="{72AFFE87-DAB3-4F97-807C-171105A63829}" presName="Name141" presStyleLbl="parChTrans1D3" presStyleIdx="0" presStyleCnt="17"/>
      <dgm:spPr/>
    </dgm:pt>
    <dgm:pt modelId="{4D5DE30B-55C1-48A3-9AD1-391BAE2E70F8}" type="pres">
      <dgm:prSet presAssocID="{3ED87250-B034-455C-BBF6-818D1145CF8C}" presName="text1" presStyleLbl="node1" presStyleIdx="2" presStyleCnt="24" custScaleX="145011" custScaleY="41561" custRadScaleRad="70175" custRadScaleInc="-85854">
        <dgm:presLayoutVars>
          <dgm:bulletEnabled val="1"/>
        </dgm:presLayoutVars>
      </dgm:prSet>
      <dgm:spPr/>
    </dgm:pt>
    <dgm:pt modelId="{2ACA4FE5-535A-414E-BBE9-C2057E07E7A4}" type="pres">
      <dgm:prSet presAssocID="{FBE18DE1-9965-4629-9D1F-786676A17FA7}" presName="Name141" presStyleLbl="parChTrans1D3" presStyleIdx="1" presStyleCnt="17"/>
      <dgm:spPr/>
    </dgm:pt>
    <dgm:pt modelId="{112681A7-8746-4B4C-A1B9-78AC64010CDB}" type="pres">
      <dgm:prSet presAssocID="{00CD4D16-5642-478D-8919-8DF0F794108C}" presName="text1" presStyleLbl="node1" presStyleIdx="3" presStyleCnt="24" custScaleY="41561" custRadScaleRad="59121" custRadScaleInc="92358">
        <dgm:presLayoutVars>
          <dgm:bulletEnabled val="1"/>
        </dgm:presLayoutVars>
      </dgm:prSet>
      <dgm:spPr/>
    </dgm:pt>
    <dgm:pt modelId="{0546FC5D-D034-4637-8AD8-7365A2ECAAC2}" type="pres">
      <dgm:prSet presAssocID="{B1437402-5729-4BAC-9653-5831A95162F3}" presName="Name144" presStyleLbl="parChTrans1D2" presStyleIdx="0" presStyleCnt="6"/>
      <dgm:spPr/>
    </dgm:pt>
    <dgm:pt modelId="{C44800D6-4856-423E-B58C-C85C4C1E8D1F}" type="pres">
      <dgm:prSet presAssocID="{9A23DA3D-82D2-4DA2-8141-2C0768ACAC83}" presName="cycle_2" presStyleCnt="0"/>
      <dgm:spPr/>
    </dgm:pt>
    <dgm:pt modelId="{6D58517D-51A5-4CEB-BC18-D149A9A5A628}" type="pres">
      <dgm:prSet presAssocID="{9E64561A-3738-4FB8-B98A-4135C5B8F8FE}" presName="childCenter2" presStyleLbl="node1" presStyleIdx="4" presStyleCnt="24" custScaleX="92073" custScaleY="31894" custLinFactNeighborX="-8639" custLinFactNeighborY="-14457"/>
      <dgm:spPr>
        <a:prstGeom prst="rect">
          <a:avLst/>
        </a:prstGeom>
      </dgm:spPr>
    </dgm:pt>
    <dgm:pt modelId="{7E30CBDD-AC9E-4C44-98AE-202F53249047}" type="pres">
      <dgm:prSet presAssocID="{8C962D35-64B4-4599-80CA-B999065EDC08}" presName="Name218" presStyleLbl="parChTrans1D3" presStyleIdx="2" presStyleCnt="17"/>
      <dgm:spPr/>
    </dgm:pt>
    <dgm:pt modelId="{26EEEA7A-822D-4E7E-A33A-FDDFE1B8AC12}" type="pres">
      <dgm:prSet presAssocID="{C512DA31-DBD4-4377-AECA-DC4F388378D0}" presName="text2" presStyleLbl="node1" presStyleIdx="5" presStyleCnt="24" custScaleX="79383" custScaleY="30146" custRadScaleRad="72535" custRadScaleInc="-1546">
        <dgm:presLayoutVars>
          <dgm:bulletEnabled val="1"/>
        </dgm:presLayoutVars>
      </dgm:prSet>
      <dgm:spPr/>
    </dgm:pt>
    <dgm:pt modelId="{4C3BA765-9760-4C32-A59D-DB9B70C0ED66}" type="pres">
      <dgm:prSet presAssocID="{729890B8-5D0F-4F93-BD9A-666490E2F868}" presName="Name218" presStyleLbl="parChTrans1D3" presStyleIdx="3" presStyleCnt="17"/>
      <dgm:spPr/>
    </dgm:pt>
    <dgm:pt modelId="{AF889CE6-A480-4ABF-93E8-C44F97C9D72D}" type="pres">
      <dgm:prSet presAssocID="{D74065CD-C97B-4D85-A044-43AF9D6C52DB}" presName="text2" presStyleLbl="node1" presStyleIdx="6" presStyleCnt="24" custScaleX="87831" custScaleY="36503" custRadScaleRad="84294" custRadScaleInc="-47288">
        <dgm:presLayoutVars>
          <dgm:bulletEnabled val="1"/>
        </dgm:presLayoutVars>
      </dgm:prSet>
      <dgm:spPr/>
    </dgm:pt>
    <dgm:pt modelId="{6D2572FD-14C8-4C77-AF59-B75B862ECE60}" type="pres">
      <dgm:prSet presAssocID="{4126D481-DC27-4229-AA0A-BAB71F23BF8C}" presName="Name221" presStyleLbl="parChTrans1D2" presStyleIdx="1" presStyleCnt="6"/>
      <dgm:spPr/>
    </dgm:pt>
    <dgm:pt modelId="{2DC3E82A-0C8D-4F6D-8880-B64FCCCE2AEF}" type="pres">
      <dgm:prSet presAssocID="{9A23DA3D-82D2-4DA2-8141-2C0768ACAC83}" presName="cycle_3" presStyleCnt="0"/>
      <dgm:spPr/>
    </dgm:pt>
    <dgm:pt modelId="{8475DE65-9F66-4E92-998B-3C1DF2B256E2}" type="pres">
      <dgm:prSet presAssocID="{3AFE8ABE-271F-4819-9CFF-569CF8AE8474}" presName="childCenter3" presStyleLbl="node1" presStyleIdx="7" presStyleCnt="24" custScaleY="41561" custLinFactNeighborX="-36787" custLinFactNeighborY="-69485"/>
      <dgm:spPr>
        <a:prstGeom prst="rect">
          <a:avLst/>
        </a:prstGeom>
      </dgm:spPr>
    </dgm:pt>
    <dgm:pt modelId="{FF853FFC-3F07-4032-AE65-9C03A3DE085F}" type="pres">
      <dgm:prSet presAssocID="{09B763A6-89FA-40C4-B721-F53107AEEAAB}" presName="Name285" presStyleLbl="parChTrans1D3" presStyleIdx="4" presStyleCnt="17"/>
      <dgm:spPr/>
    </dgm:pt>
    <dgm:pt modelId="{47A4ADA6-E1C1-48D8-9383-A461CE676D32}" type="pres">
      <dgm:prSet presAssocID="{04AB4246-6D22-4F6B-9F19-34C770F7E2E7}" presName="text3" presStyleLbl="node1" presStyleIdx="8" presStyleCnt="24" custScaleY="41561" custRadScaleRad="185483" custRadScaleInc="10655">
        <dgm:presLayoutVars>
          <dgm:bulletEnabled val="1"/>
        </dgm:presLayoutVars>
      </dgm:prSet>
      <dgm:spPr/>
    </dgm:pt>
    <dgm:pt modelId="{B9FC6A82-BFDE-451C-A21B-7B8E0008EDE3}" type="pres">
      <dgm:prSet presAssocID="{8FB0F3A2-A3D4-4C10-9BFC-433BE56C3E78}" presName="Name285" presStyleLbl="parChTrans1D3" presStyleIdx="5" presStyleCnt="17"/>
      <dgm:spPr/>
    </dgm:pt>
    <dgm:pt modelId="{CBC525C1-2F4D-4CF3-927A-A2C0C7A9F300}" type="pres">
      <dgm:prSet presAssocID="{84186D7B-0EEE-4349-9143-17E8F26441F0}" presName="text3" presStyleLbl="node1" presStyleIdx="9" presStyleCnt="24" custScaleY="41561" custRadScaleRad="129439" custRadScaleInc="-140215">
        <dgm:presLayoutVars>
          <dgm:bulletEnabled val="1"/>
        </dgm:presLayoutVars>
      </dgm:prSet>
      <dgm:spPr/>
    </dgm:pt>
    <dgm:pt modelId="{0F77E6EB-9754-41E4-9153-882ECC7EA3B6}" type="pres">
      <dgm:prSet presAssocID="{0B4CFEB6-4A5A-47EF-AFD7-DE828E5F6808}" presName="Name285" presStyleLbl="parChTrans1D3" presStyleIdx="6" presStyleCnt="17"/>
      <dgm:spPr/>
    </dgm:pt>
    <dgm:pt modelId="{A68E79BC-12A6-4DD7-8C32-0114B67CA29C}" type="pres">
      <dgm:prSet presAssocID="{F8638666-CC65-4CE5-B43D-3AF9D02E29EB}" presName="text3" presStyleLbl="node1" presStyleIdx="10" presStyleCnt="24" custScaleY="41561" custRadScaleRad="95949" custRadScaleInc="161132">
        <dgm:presLayoutVars>
          <dgm:bulletEnabled val="1"/>
        </dgm:presLayoutVars>
      </dgm:prSet>
      <dgm:spPr/>
    </dgm:pt>
    <dgm:pt modelId="{6C1CBCE5-ADAF-48C1-8822-39A78B82590C}" type="pres">
      <dgm:prSet presAssocID="{D96EED2E-363A-46A6-A3F7-0FE423D3654E}" presName="Name288" presStyleLbl="parChTrans1D2" presStyleIdx="2" presStyleCnt="6"/>
      <dgm:spPr/>
    </dgm:pt>
    <dgm:pt modelId="{4927A206-7E4A-4DE1-8D0E-6ECD2B4232AC}" type="pres">
      <dgm:prSet presAssocID="{9A23DA3D-82D2-4DA2-8141-2C0768ACAC83}" presName="cycle_4" presStyleCnt="0"/>
      <dgm:spPr/>
    </dgm:pt>
    <dgm:pt modelId="{03E72B9F-88CB-4CD6-93D6-A2DA0DCFCA7C}" type="pres">
      <dgm:prSet presAssocID="{06FEF2E8-A975-487B-9C98-B327F2320E0A}" presName="childCenter4" presStyleLbl="node1" presStyleIdx="11" presStyleCnt="24" custScaleY="41561" custLinFactY="-5842" custLinFactNeighborX="12478" custLinFactNeighborY="-100000"/>
      <dgm:spPr>
        <a:prstGeom prst="rect">
          <a:avLst/>
        </a:prstGeom>
      </dgm:spPr>
    </dgm:pt>
    <dgm:pt modelId="{FA31AA88-14A4-428B-8757-F703284164EF}" type="pres">
      <dgm:prSet presAssocID="{936F5C8C-F547-42D1-B02D-32AB872AA3AC}" presName="Name342" presStyleLbl="parChTrans1D3" presStyleIdx="7" presStyleCnt="17"/>
      <dgm:spPr/>
    </dgm:pt>
    <dgm:pt modelId="{23EF320F-CC27-4EE2-B130-0AC711BF882A}" type="pres">
      <dgm:prSet presAssocID="{A0BEF118-79B8-442F-B4E2-9F98D2630913}" presName="text4" presStyleLbl="node1" presStyleIdx="12" presStyleCnt="24" custScaleY="41561" custRadScaleRad="161248" custRadScaleInc="-29515">
        <dgm:presLayoutVars>
          <dgm:bulletEnabled val="1"/>
        </dgm:presLayoutVars>
      </dgm:prSet>
      <dgm:spPr/>
    </dgm:pt>
    <dgm:pt modelId="{EBF1D8A0-BFFE-4DAB-8E19-556AF15557EF}" type="pres">
      <dgm:prSet presAssocID="{752DD706-5BC6-4D36-A09C-890348E67F2A}" presName="Name342" presStyleLbl="parChTrans1D3" presStyleIdx="8" presStyleCnt="17"/>
      <dgm:spPr/>
    </dgm:pt>
    <dgm:pt modelId="{7E0AEA26-526A-499A-A5EC-7C55CE103004}" type="pres">
      <dgm:prSet presAssocID="{35487848-41AA-4C4F-9F94-478534B1AB52}" presName="text4" presStyleLbl="node1" presStyleIdx="13" presStyleCnt="24" custScaleX="116677" custScaleY="41561" custRadScaleRad="217087" custRadScaleInc="-142155">
        <dgm:presLayoutVars>
          <dgm:bulletEnabled val="1"/>
        </dgm:presLayoutVars>
      </dgm:prSet>
      <dgm:spPr/>
    </dgm:pt>
    <dgm:pt modelId="{F291943B-8818-4255-B555-F01CF02DA95D}" type="pres">
      <dgm:prSet presAssocID="{A20FB435-6C91-4A8F-AFCE-3AA50AF525F8}" presName="Name342" presStyleLbl="parChTrans1D3" presStyleIdx="9" presStyleCnt="17"/>
      <dgm:spPr/>
    </dgm:pt>
    <dgm:pt modelId="{3DC7F9CF-33BE-47F9-B8A0-F7D42E16556C}" type="pres">
      <dgm:prSet presAssocID="{B38618C4-C70F-44C8-B4AE-215094F85B54}" presName="text4" presStyleLbl="node1" presStyleIdx="14" presStyleCnt="24" custScaleY="41561" custRadScaleRad="144817" custRadScaleInc="223417">
        <dgm:presLayoutVars>
          <dgm:bulletEnabled val="1"/>
        </dgm:presLayoutVars>
      </dgm:prSet>
      <dgm:spPr/>
    </dgm:pt>
    <dgm:pt modelId="{8126911A-A9C4-4E43-872A-A119C6195A06}" type="pres">
      <dgm:prSet presAssocID="{B9EA5841-8DC6-4663-9252-129C486C824B}" presName="Name345" presStyleLbl="parChTrans1D2" presStyleIdx="3" presStyleCnt="6"/>
      <dgm:spPr/>
    </dgm:pt>
    <dgm:pt modelId="{ED67E4E3-AD08-4173-B21C-9E3526D69D9C}" type="pres">
      <dgm:prSet presAssocID="{9A23DA3D-82D2-4DA2-8141-2C0768ACAC83}" presName="cycle_5" presStyleCnt="0"/>
      <dgm:spPr/>
    </dgm:pt>
    <dgm:pt modelId="{300AC174-3671-42F2-8302-5C51CF693BDD}" type="pres">
      <dgm:prSet presAssocID="{31772565-28A4-4287-99D6-2B0D11FBDC48}" presName="childCenter5" presStyleLbl="node1" presStyleIdx="15" presStyleCnt="24" custScaleX="127793" custScaleY="41561" custLinFactNeighborX="60372" custLinFactNeighborY="-44355"/>
      <dgm:spPr>
        <a:prstGeom prst="rect">
          <a:avLst/>
        </a:prstGeom>
      </dgm:spPr>
    </dgm:pt>
    <dgm:pt modelId="{09D468B3-ED8F-4CE9-A019-DB481838704D}" type="pres">
      <dgm:prSet presAssocID="{ED56AC57-E55C-4959-B413-5C9C6BF98EA6}" presName="Name389" presStyleLbl="parChTrans1D3" presStyleIdx="10" presStyleCnt="17"/>
      <dgm:spPr/>
    </dgm:pt>
    <dgm:pt modelId="{8356262F-81CD-4A17-B56E-9D9B24161670}" type="pres">
      <dgm:prSet presAssocID="{5B0F0C77-C039-4D6F-BDA6-CD7B14A238AD}" presName="text5" presStyleLbl="node1" presStyleIdx="16" presStyleCnt="24" custScaleY="41561" custRadScaleRad="157964" custRadScaleInc="19139">
        <dgm:presLayoutVars>
          <dgm:bulletEnabled val="1"/>
        </dgm:presLayoutVars>
      </dgm:prSet>
      <dgm:spPr/>
    </dgm:pt>
    <dgm:pt modelId="{32E3B900-1EB1-4677-9A49-B9EBC93B22AB}" type="pres">
      <dgm:prSet presAssocID="{02449BB6-29C2-4483-8D03-10C395FFA89F}" presName="Name389" presStyleLbl="parChTrans1D3" presStyleIdx="11" presStyleCnt="17"/>
      <dgm:spPr/>
    </dgm:pt>
    <dgm:pt modelId="{7DDFC3A1-8A65-4E3D-91FB-D67B65C015AA}" type="pres">
      <dgm:prSet presAssocID="{F433D51F-0A34-4C94-A25F-68880F7B9CAA}" presName="text5" presStyleLbl="node1" presStyleIdx="17" presStyleCnt="24" custScaleY="41561" custRadScaleRad="100198" custRadScaleInc="-36733">
        <dgm:presLayoutVars>
          <dgm:bulletEnabled val="1"/>
        </dgm:presLayoutVars>
      </dgm:prSet>
      <dgm:spPr/>
    </dgm:pt>
    <dgm:pt modelId="{44C58314-D12E-4168-988F-9B205E7C0812}" type="pres">
      <dgm:prSet presAssocID="{2CAE0905-B42D-418E-9F4E-7623033A89ED}" presName="Name389" presStyleLbl="parChTrans1D3" presStyleIdx="12" presStyleCnt="17"/>
      <dgm:spPr/>
    </dgm:pt>
    <dgm:pt modelId="{2040888D-BF04-4D02-B191-4E2F0BB63307}" type="pres">
      <dgm:prSet presAssocID="{A54C3FB4-B3CB-490E-808F-F8350374CFED}" presName="text5" presStyleLbl="node1" presStyleIdx="18" presStyleCnt="24" custScaleY="41561" custRadScaleRad="43592" custRadScaleInc="299073">
        <dgm:presLayoutVars>
          <dgm:bulletEnabled val="1"/>
        </dgm:presLayoutVars>
      </dgm:prSet>
      <dgm:spPr/>
    </dgm:pt>
    <dgm:pt modelId="{68301DA3-F8CC-4005-AF8B-901680F05F0A}" type="pres">
      <dgm:prSet presAssocID="{A388398E-F463-447D-AA35-EC06460F7349}" presName="Name389" presStyleLbl="parChTrans1D3" presStyleIdx="13" presStyleCnt="17"/>
      <dgm:spPr/>
    </dgm:pt>
    <dgm:pt modelId="{C66D7253-6494-45D8-B881-F0F8A93AAA17}" type="pres">
      <dgm:prSet presAssocID="{ABA83F40-5446-42CB-9BB4-5F69486BB164}" presName="text5" presStyleLbl="node1" presStyleIdx="19" presStyleCnt="24" custScaleX="123385" custScaleY="41561" custRadScaleRad="94596" custRadScaleInc="160978">
        <dgm:presLayoutVars>
          <dgm:bulletEnabled val="1"/>
        </dgm:presLayoutVars>
      </dgm:prSet>
      <dgm:spPr>
        <a:prstGeom prst="roundRect">
          <a:avLst/>
        </a:prstGeom>
      </dgm:spPr>
    </dgm:pt>
    <dgm:pt modelId="{C904C201-D241-42D1-A3A1-465E7629D713}" type="pres">
      <dgm:prSet presAssocID="{E69E11F1-16CF-4064-BC18-29F21608EAF1}" presName="Name392" presStyleLbl="parChTrans1D2" presStyleIdx="4" presStyleCnt="6"/>
      <dgm:spPr/>
    </dgm:pt>
    <dgm:pt modelId="{D3212EDB-58B4-4589-89AD-3CBC355428AC}" type="pres">
      <dgm:prSet presAssocID="{9A23DA3D-82D2-4DA2-8141-2C0768ACAC83}" presName="cycle_6" presStyleCnt="0"/>
      <dgm:spPr/>
    </dgm:pt>
    <dgm:pt modelId="{3F42516D-808F-4075-91FE-BD42D51775E7}" type="pres">
      <dgm:prSet presAssocID="{74EE91CA-0A26-49E3-9F6F-5609AD402BD0}" presName="childCenter6" presStyleLbl="node1" presStyleIdx="20" presStyleCnt="24" custScaleX="109863" custScaleY="41561" custLinFactNeighborX="39183" custLinFactNeighborY="-6658"/>
      <dgm:spPr>
        <a:prstGeom prst="rect">
          <a:avLst/>
        </a:prstGeom>
      </dgm:spPr>
    </dgm:pt>
    <dgm:pt modelId="{C68C0CEC-B2B3-4308-82DD-E361D9502CF4}" type="pres">
      <dgm:prSet presAssocID="{D6277FE7-E767-4F3B-A557-242669A73935}" presName="Name426" presStyleLbl="parChTrans1D3" presStyleIdx="14" presStyleCnt="17"/>
      <dgm:spPr/>
    </dgm:pt>
    <dgm:pt modelId="{1DD577F0-C688-4FEE-A893-9011674B3899}" type="pres">
      <dgm:prSet presAssocID="{EA1ABC89-67D8-4702-8BC2-6E9D90B85ED7}" presName="text6" presStyleLbl="node1" presStyleIdx="21" presStyleCnt="24" custScaleY="41561" custRadScaleRad="101441" custRadScaleInc="74499">
        <dgm:presLayoutVars>
          <dgm:bulletEnabled val="1"/>
        </dgm:presLayoutVars>
      </dgm:prSet>
      <dgm:spPr/>
    </dgm:pt>
    <dgm:pt modelId="{349D27CC-7D19-4B5A-A482-140DCBCEDEF4}" type="pres">
      <dgm:prSet presAssocID="{D2BB61B9-408A-4C02-B83D-2860DAE4F5A7}" presName="Name426" presStyleLbl="parChTrans1D3" presStyleIdx="15" presStyleCnt="17"/>
      <dgm:spPr/>
    </dgm:pt>
    <dgm:pt modelId="{CE8982EC-0A00-4A98-89FA-A24CF2C2E6C6}" type="pres">
      <dgm:prSet presAssocID="{7C6AC2EF-57C2-49C4-8CA0-F8C0651D0A62}" presName="text6" presStyleLbl="node1" presStyleIdx="22" presStyleCnt="24" custScaleY="41561" custRadScaleRad="18883" custRadScaleInc="200049">
        <dgm:presLayoutVars>
          <dgm:bulletEnabled val="1"/>
        </dgm:presLayoutVars>
      </dgm:prSet>
      <dgm:spPr/>
    </dgm:pt>
    <dgm:pt modelId="{19391486-943B-44CF-B323-C83B7A0E3F81}" type="pres">
      <dgm:prSet presAssocID="{0290548F-8C2E-48BB-A41A-1EAB67DACE11}" presName="Name426" presStyleLbl="parChTrans1D3" presStyleIdx="16" presStyleCnt="17"/>
      <dgm:spPr/>
    </dgm:pt>
    <dgm:pt modelId="{B67A5361-41A1-482A-8D9E-1A67794EA581}" type="pres">
      <dgm:prSet presAssocID="{67061E67-5CD1-4B3C-A06B-EC876F3C2164}" presName="text6" presStyleLbl="node1" presStyleIdx="23" presStyleCnt="24" custScaleY="41561" custRadScaleRad="52072" custRadScaleInc="187071">
        <dgm:presLayoutVars>
          <dgm:bulletEnabled val="1"/>
        </dgm:presLayoutVars>
      </dgm:prSet>
      <dgm:spPr/>
    </dgm:pt>
    <dgm:pt modelId="{7E28CB70-96EA-447B-968C-EB87AF3C35C9}" type="pres">
      <dgm:prSet presAssocID="{425A5515-3C80-4BDE-80BD-D5B8F511E842}" presName="Name429" presStyleLbl="parChTrans1D2" presStyleIdx="5" presStyleCnt="6"/>
      <dgm:spPr/>
    </dgm:pt>
  </dgm:ptLst>
  <dgm:cxnLst>
    <dgm:cxn modelId="{016E1002-2001-4631-80B6-39E627CA4539}" type="presOf" srcId="{752DD706-5BC6-4D36-A09C-890348E67F2A}" destId="{EBF1D8A0-BFFE-4DAB-8E19-556AF15557EF}" srcOrd="0" destOrd="0" presId="urn:microsoft.com/office/officeart/2008/layout/RadialCluster"/>
    <dgm:cxn modelId="{85FB1403-FCA0-4BE9-BEA6-C6D71E50558B}" type="presOf" srcId="{02449BB6-29C2-4483-8D03-10C395FFA89F}" destId="{32E3B900-1EB1-4677-9A49-B9EBC93B22AB}" srcOrd="0" destOrd="0" presId="urn:microsoft.com/office/officeart/2008/layout/RadialCluster"/>
    <dgm:cxn modelId="{7D187503-E953-4E95-B5B7-D06A69DE776A}" type="presOf" srcId="{ABA83F40-5446-42CB-9BB4-5F69486BB164}" destId="{C66D7253-6494-45D8-B881-F0F8A93AAA17}" srcOrd="0" destOrd="0" presId="urn:microsoft.com/office/officeart/2008/layout/RadialCluster"/>
    <dgm:cxn modelId="{32735F04-D18F-46DD-93FC-852D99D01E0C}" type="presOf" srcId="{936F5C8C-F547-42D1-B02D-32AB872AA3AC}" destId="{FA31AA88-14A4-428B-8757-F703284164EF}" srcOrd="0" destOrd="0" presId="urn:microsoft.com/office/officeart/2008/layout/RadialCluster"/>
    <dgm:cxn modelId="{8F029804-DE4F-4FFA-9994-3EF35998CF79}" srcId="{74EE91CA-0A26-49E3-9F6F-5609AD402BD0}" destId="{EA1ABC89-67D8-4702-8BC2-6E9D90B85ED7}" srcOrd="0" destOrd="0" parTransId="{D6277FE7-E767-4F3B-A557-242669A73935}" sibTransId="{8586952D-E194-4D4B-809B-64060B3B0757}"/>
    <dgm:cxn modelId="{0E668805-B642-439A-990F-B70C31B1CE3F}" type="presOf" srcId="{84186D7B-0EEE-4349-9143-17E8F26441F0}" destId="{CBC525C1-2F4D-4CF3-927A-A2C0C7A9F300}" srcOrd="0" destOrd="0" presId="urn:microsoft.com/office/officeart/2008/layout/RadialCluster"/>
    <dgm:cxn modelId="{B7D1050B-91A4-47BA-8F98-330C697B57E9}" type="presOf" srcId="{7C6AC2EF-57C2-49C4-8CA0-F8C0651D0A62}" destId="{CE8982EC-0A00-4A98-89FA-A24CF2C2E6C6}" srcOrd="0" destOrd="0" presId="urn:microsoft.com/office/officeart/2008/layout/RadialCluster"/>
    <dgm:cxn modelId="{B5858D0D-890D-41BF-B4D7-1B91D183C4DF}" srcId="{74EE91CA-0A26-49E3-9F6F-5609AD402BD0}" destId="{7C6AC2EF-57C2-49C4-8CA0-F8C0651D0A62}" srcOrd="1" destOrd="0" parTransId="{D2BB61B9-408A-4C02-B83D-2860DAE4F5A7}" sibTransId="{BD97F307-6953-4488-8C9E-BD2BBCD071A0}"/>
    <dgm:cxn modelId="{FDB67815-F37C-44C8-9F33-5DF9355FC531}" type="presOf" srcId="{09B763A6-89FA-40C4-B721-F53107AEEAAB}" destId="{FF853FFC-3F07-4032-AE65-9C03A3DE085F}" srcOrd="0" destOrd="0" presId="urn:microsoft.com/office/officeart/2008/layout/RadialCluster"/>
    <dgm:cxn modelId="{2BE5CE18-1ADB-4794-B346-ABE3894A3482}" type="presOf" srcId="{D2BB61B9-408A-4C02-B83D-2860DAE4F5A7}" destId="{349D27CC-7D19-4B5A-A482-140DCBCEDEF4}" srcOrd="0" destOrd="0" presId="urn:microsoft.com/office/officeart/2008/layout/RadialCluster"/>
    <dgm:cxn modelId="{E736A41A-8452-426D-8191-6D0BE0C6589D}" type="presOf" srcId="{3ED87250-B034-455C-BBF6-818D1145CF8C}" destId="{4D5DE30B-55C1-48A3-9AD1-391BAE2E70F8}" srcOrd="0" destOrd="0" presId="urn:microsoft.com/office/officeart/2008/layout/RadialCluster"/>
    <dgm:cxn modelId="{FC3E6D1C-595E-4DD7-A75F-1AD1B77C01DE}" type="presOf" srcId="{729890B8-5D0F-4F93-BD9A-666490E2F868}" destId="{4C3BA765-9760-4C32-A59D-DB9B70C0ED66}" srcOrd="0" destOrd="0" presId="urn:microsoft.com/office/officeart/2008/layout/RadialCluster"/>
    <dgm:cxn modelId="{BC09A51F-8191-4B1E-833C-3DD905F5297D}" type="presOf" srcId="{EA1ABC89-67D8-4702-8BC2-6E9D90B85ED7}" destId="{1DD577F0-C688-4FEE-A893-9011674B3899}" srcOrd="0" destOrd="0" presId="urn:microsoft.com/office/officeart/2008/layout/RadialCluster"/>
    <dgm:cxn modelId="{169F1921-73D8-4B53-8A0C-4714FF3C4080}" srcId="{9E64561A-3738-4FB8-B98A-4135C5B8F8FE}" destId="{D74065CD-C97B-4D85-A044-43AF9D6C52DB}" srcOrd="1" destOrd="0" parTransId="{729890B8-5D0F-4F93-BD9A-666490E2F868}" sibTransId="{5A483D29-E42F-4B4E-9178-C956064B8726}"/>
    <dgm:cxn modelId="{EED17626-3FAB-48E4-89D0-C74148ADE601}" srcId="{31772565-28A4-4287-99D6-2B0D11FBDC48}" destId="{5B0F0C77-C039-4D6F-BDA6-CD7B14A238AD}" srcOrd="0" destOrd="0" parTransId="{ED56AC57-E55C-4959-B413-5C9C6BF98EA6}" sibTransId="{7B96E7BF-9986-499D-9C0F-7499F2C58E01}"/>
    <dgm:cxn modelId="{29269129-4B87-44F4-A216-290D57BBC04D}" srcId="{9A23DA3D-82D2-4DA2-8141-2C0768ACAC83}" destId="{9E64561A-3738-4FB8-B98A-4135C5B8F8FE}" srcOrd="1" destOrd="0" parTransId="{4126D481-DC27-4229-AA0A-BAB71F23BF8C}" sibTransId="{AF6C952A-2A52-4D1D-AA52-FF5556AAA194}"/>
    <dgm:cxn modelId="{7956292A-7B7E-4ED6-8D71-9E17ED443CA5}" type="presOf" srcId="{D96EED2E-363A-46A6-A3F7-0FE423D3654E}" destId="{6C1CBCE5-ADAF-48C1-8822-39A78B82590C}" srcOrd="0" destOrd="0" presId="urn:microsoft.com/office/officeart/2008/layout/RadialCluster"/>
    <dgm:cxn modelId="{F910D12A-E3D8-4DD6-94ED-6D5ED40EA5BD}" srcId="{3AFE8ABE-271F-4819-9CFF-569CF8AE8474}" destId="{F8638666-CC65-4CE5-B43D-3AF9D02E29EB}" srcOrd="2" destOrd="0" parTransId="{0B4CFEB6-4A5A-47EF-AFD7-DE828E5F6808}" sibTransId="{5C0199A5-5C1D-42D7-BFA6-815A1B9951B1}"/>
    <dgm:cxn modelId="{DE67F42A-BDDB-47AD-9EE0-5E058E1DE43A}" type="presOf" srcId="{F433D51F-0A34-4C94-A25F-68880F7B9CAA}" destId="{7DDFC3A1-8A65-4E3D-91FB-D67B65C015AA}" srcOrd="0" destOrd="0" presId="urn:microsoft.com/office/officeart/2008/layout/RadialCluster"/>
    <dgm:cxn modelId="{A942B82C-0299-4A3C-8B0F-69F405EC0EC9}" type="presOf" srcId="{00CD4D16-5642-478D-8919-8DF0F794108C}" destId="{112681A7-8746-4B4C-A1B9-78AC64010CDB}" srcOrd="0" destOrd="0" presId="urn:microsoft.com/office/officeart/2008/layout/RadialCluster"/>
    <dgm:cxn modelId="{5E22852E-DF6E-43E2-9A3D-22CDFBF2D575}" type="presOf" srcId="{F8638666-CC65-4CE5-B43D-3AF9D02E29EB}" destId="{A68E79BC-12A6-4DD7-8C32-0114B67CA29C}" srcOrd="0" destOrd="0" presId="urn:microsoft.com/office/officeart/2008/layout/RadialCluster"/>
    <dgm:cxn modelId="{6BE00433-EF6F-4805-9F93-35A46CFD886A}" srcId="{06FEF2E8-A975-487B-9C98-B327F2320E0A}" destId="{A0BEF118-79B8-442F-B4E2-9F98D2630913}" srcOrd="0" destOrd="0" parTransId="{936F5C8C-F547-42D1-B02D-32AB872AA3AC}" sibTransId="{9CC586B7-5997-4445-A44B-2C8B8CDCAD71}"/>
    <dgm:cxn modelId="{27605335-9377-4133-8B6F-9E06547B53ED}" srcId="{31772565-28A4-4287-99D6-2B0D11FBDC48}" destId="{F433D51F-0A34-4C94-A25F-68880F7B9CAA}" srcOrd="1" destOrd="0" parTransId="{02449BB6-29C2-4483-8D03-10C395FFA89F}" sibTransId="{4B6E69AC-48CC-42B9-8C16-B07B913D3676}"/>
    <dgm:cxn modelId="{77A55F36-EAD4-4667-8900-543F028E2C9B}" type="presOf" srcId="{5B0F0C77-C039-4D6F-BDA6-CD7B14A238AD}" destId="{8356262F-81CD-4A17-B56E-9D9B24161670}" srcOrd="0" destOrd="0" presId="urn:microsoft.com/office/officeart/2008/layout/RadialCluster"/>
    <dgm:cxn modelId="{5BD37D38-8B33-40FA-8C8B-117215C5900A}" type="presOf" srcId="{2CAE0905-B42D-418E-9F4E-7623033A89ED}" destId="{44C58314-D12E-4168-988F-9B205E7C0812}" srcOrd="0" destOrd="0" presId="urn:microsoft.com/office/officeart/2008/layout/RadialCluster"/>
    <dgm:cxn modelId="{76BB223A-EFF6-4B7C-B107-1D9AC3C23DD7}" type="presOf" srcId="{ED56AC57-E55C-4959-B413-5C9C6BF98EA6}" destId="{09D468B3-ED8F-4CE9-A019-DB481838704D}" srcOrd="0" destOrd="0" presId="urn:microsoft.com/office/officeart/2008/layout/RadialCluster"/>
    <dgm:cxn modelId="{83A7603B-8E99-4FB3-98F2-3C1B7187A51A}" type="presOf" srcId="{425A5515-3C80-4BDE-80BD-D5B8F511E842}" destId="{7E28CB70-96EA-447B-968C-EB87AF3C35C9}" srcOrd="0" destOrd="0" presId="urn:microsoft.com/office/officeart/2008/layout/RadialCluster"/>
    <dgm:cxn modelId="{8F4F2740-3718-4478-857A-6B3062467136}" srcId="{9A23DA3D-82D2-4DA2-8141-2C0768ACAC83}" destId="{31772565-28A4-4287-99D6-2B0D11FBDC48}" srcOrd="4" destOrd="0" parTransId="{E69E11F1-16CF-4064-BC18-29F21608EAF1}" sibTransId="{89AE415B-03DA-456E-A452-2A2B4CFE239B}"/>
    <dgm:cxn modelId="{A91A4440-9792-4DD4-98F8-6ACA1E0482A1}" type="presOf" srcId="{B9EA5841-8DC6-4663-9252-129C486C824B}" destId="{8126911A-A9C4-4E43-872A-A119C6195A06}" srcOrd="0" destOrd="0" presId="urn:microsoft.com/office/officeart/2008/layout/RadialCluster"/>
    <dgm:cxn modelId="{D8975E5E-40CB-483D-BA2A-9A6C38A29E84}" srcId="{9A23DA3D-82D2-4DA2-8141-2C0768ACAC83}" destId="{06FEF2E8-A975-487B-9C98-B327F2320E0A}" srcOrd="3" destOrd="0" parTransId="{B9EA5841-8DC6-4663-9252-129C486C824B}" sibTransId="{1C1E5C6E-C28C-4821-992B-4570898229C1}"/>
    <dgm:cxn modelId="{70C5115F-652D-44D3-A7A5-51246181A53F}" type="presOf" srcId="{8C962D35-64B4-4599-80CA-B999065EDC08}" destId="{7E30CBDD-AC9E-4C44-98AE-202F53249047}" srcOrd="0" destOrd="0" presId="urn:microsoft.com/office/officeart/2008/layout/RadialCluster"/>
    <dgm:cxn modelId="{9EA1865F-CE55-4DAE-9404-652508F3C2E1}" type="presOf" srcId="{9E64561A-3738-4FB8-B98A-4135C5B8F8FE}" destId="{6D58517D-51A5-4CEB-BC18-D149A9A5A628}" srcOrd="0" destOrd="0" presId="urn:microsoft.com/office/officeart/2008/layout/RadialCluster"/>
    <dgm:cxn modelId="{9651E542-BB7E-4F45-988F-4D943A3179C8}" srcId="{31772565-28A4-4287-99D6-2B0D11FBDC48}" destId="{A54C3FB4-B3CB-490E-808F-F8350374CFED}" srcOrd="2" destOrd="0" parTransId="{2CAE0905-B42D-418E-9F4E-7623033A89ED}" sibTransId="{CD7E5B5B-F1D0-4D0D-A2B8-49EA106AF3E2}"/>
    <dgm:cxn modelId="{0AF3B149-CA1D-475B-A469-25B801F32C53}" srcId="{AC608F5D-DFBC-420A-B81D-1F7B8780CD9C}" destId="{00CD4D16-5642-478D-8919-8DF0F794108C}" srcOrd="1" destOrd="0" parTransId="{FBE18DE1-9965-4629-9D1F-786676A17FA7}" sibTransId="{BD7BFF9F-F3C7-4CAC-9390-8C4369ACB840}"/>
    <dgm:cxn modelId="{BC993F6A-648C-4419-90CB-04739A107CBD}" type="presOf" srcId="{74EE91CA-0A26-49E3-9F6F-5609AD402BD0}" destId="{3F42516D-808F-4075-91FE-BD42D51775E7}" srcOrd="0" destOrd="0" presId="urn:microsoft.com/office/officeart/2008/layout/RadialCluster"/>
    <dgm:cxn modelId="{82AC934A-D1E2-4A5D-8917-F829E51C9C65}" type="presOf" srcId="{31772565-28A4-4287-99D6-2B0D11FBDC48}" destId="{300AC174-3671-42F2-8302-5C51CF693BDD}" srcOrd="0" destOrd="0" presId="urn:microsoft.com/office/officeart/2008/layout/RadialCluster"/>
    <dgm:cxn modelId="{7CEF286B-A0A2-4861-BD52-0C700BB4CC51}" type="presOf" srcId="{A54C3FB4-B3CB-490E-808F-F8350374CFED}" destId="{2040888D-BF04-4D02-B191-4E2F0BB63307}" srcOrd="0" destOrd="0" presId="urn:microsoft.com/office/officeart/2008/layout/RadialCluster"/>
    <dgm:cxn modelId="{C3F3484B-B1AD-42E8-9943-530BFDAC0E07}" type="presOf" srcId="{72AFFE87-DAB3-4F97-807C-171105A63829}" destId="{6C1ACF88-C399-4C4E-BEDE-7D17258A9017}" srcOrd="0" destOrd="0" presId="urn:microsoft.com/office/officeart/2008/layout/RadialCluster"/>
    <dgm:cxn modelId="{ACFC4B4C-D119-4DBD-851B-E35D05144484}" srcId="{9A23DA3D-82D2-4DA2-8141-2C0768ACAC83}" destId="{AC608F5D-DFBC-420A-B81D-1F7B8780CD9C}" srcOrd="0" destOrd="0" parTransId="{B1437402-5729-4BAC-9653-5831A95162F3}" sibTransId="{2B4BF6F9-401A-4C42-983D-CEDE46D1D826}"/>
    <dgm:cxn modelId="{E5781E4D-6561-4F90-BD7C-09354C3B79F9}" type="presOf" srcId="{0B4CFEB6-4A5A-47EF-AFD7-DE828E5F6808}" destId="{0F77E6EB-9754-41E4-9153-882ECC7EA3B6}" srcOrd="0" destOrd="0" presId="urn:microsoft.com/office/officeart/2008/layout/RadialCluster"/>
    <dgm:cxn modelId="{E106744E-9BD1-47AA-A585-A9F094335049}" type="presOf" srcId="{4126D481-DC27-4229-AA0A-BAB71F23BF8C}" destId="{6D2572FD-14C8-4C77-AF59-B75B862ECE60}" srcOrd="0" destOrd="0" presId="urn:microsoft.com/office/officeart/2008/layout/RadialCluster"/>
    <dgm:cxn modelId="{CAB7124F-B636-4E5D-ACCD-3848A1B1AD8F}" type="presOf" srcId="{35487848-41AA-4C4F-9F94-478534B1AB52}" destId="{7E0AEA26-526A-499A-A5EC-7C55CE103004}" srcOrd="0" destOrd="0" presId="urn:microsoft.com/office/officeart/2008/layout/RadialCluster"/>
    <dgm:cxn modelId="{42A30F54-A183-40C9-8D5E-C6974315E9A4}" type="presOf" srcId="{06FEF2E8-A975-487B-9C98-B327F2320E0A}" destId="{03E72B9F-88CB-4CD6-93D6-A2DA0DCFCA7C}" srcOrd="0" destOrd="0" presId="urn:microsoft.com/office/officeart/2008/layout/RadialCluster"/>
    <dgm:cxn modelId="{30936557-E1F4-414B-88C6-CC611C8B5A87}" type="presOf" srcId="{FBE18DE1-9965-4629-9D1F-786676A17FA7}" destId="{2ACA4FE5-535A-414E-BBE9-C2057E07E7A4}" srcOrd="0" destOrd="0" presId="urn:microsoft.com/office/officeart/2008/layout/RadialCluster"/>
    <dgm:cxn modelId="{EBE8B079-C5D4-46D4-A298-97104663D9EB}" type="presOf" srcId="{B38618C4-C70F-44C8-B4AE-215094F85B54}" destId="{3DC7F9CF-33BE-47F9-B8A0-F7D42E16556C}" srcOrd="0" destOrd="0" presId="urn:microsoft.com/office/officeart/2008/layout/RadialCluster"/>
    <dgm:cxn modelId="{95C5BF79-3732-4CC0-AF37-23CEA9912E7A}" type="presOf" srcId="{B1437402-5729-4BAC-9653-5831A95162F3}" destId="{0546FC5D-D034-4637-8AD8-7365A2ECAAC2}" srcOrd="0" destOrd="0" presId="urn:microsoft.com/office/officeart/2008/layout/RadialCluster"/>
    <dgm:cxn modelId="{5ECBBE7B-AFAF-47FB-9928-26258F58D9DE}" type="presOf" srcId="{67061E67-5CD1-4B3C-A06B-EC876F3C2164}" destId="{B67A5361-41A1-482A-8D9E-1A67794EA581}" srcOrd="0" destOrd="0" presId="urn:microsoft.com/office/officeart/2008/layout/RadialCluster"/>
    <dgm:cxn modelId="{A6B6E57B-7E72-40EA-8A76-F0EF85999F69}" type="presOf" srcId="{8FB0F3A2-A3D4-4C10-9BFC-433BE56C3E78}" destId="{B9FC6A82-BFDE-451C-A21B-7B8E0008EDE3}" srcOrd="0" destOrd="0" presId="urn:microsoft.com/office/officeart/2008/layout/RadialCluster"/>
    <dgm:cxn modelId="{1B38F380-7BF5-4775-B865-43E4C5DDCCDA}" srcId="{0C98E213-D366-46CA-A6F9-4A6D56858345}" destId="{9A23DA3D-82D2-4DA2-8141-2C0768ACAC83}" srcOrd="0" destOrd="0" parTransId="{DEC8268F-9906-4E12-BC8B-C8A45B9CCD55}" sibTransId="{34FC1A5D-B049-45CF-A3AD-A1C0502C661D}"/>
    <dgm:cxn modelId="{BE525282-5B8A-4F35-AD83-C09EA76D5DF5}" type="presOf" srcId="{E69E11F1-16CF-4064-BC18-29F21608EAF1}" destId="{C904C201-D241-42D1-A3A1-465E7629D713}" srcOrd="0" destOrd="0" presId="urn:microsoft.com/office/officeart/2008/layout/RadialCluster"/>
    <dgm:cxn modelId="{98CB1E89-7279-49D2-9D6E-C8C4D04E76EE}" srcId="{74EE91CA-0A26-49E3-9F6F-5609AD402BD0}" destId="{67061E67-5CD1-4B3C-A06B-EC876F3C2164}" srcOrd="2" destOrd="0" parTransId="{0290548F-8C2E-48BB-A41A-1EAB67DACE11}" sibTransId="{002A53D6-B4EC-48D3-AC31-02980BAEECB2}"/>
    <dgm:cxn modelId="{598DA18B-92A1-4780-898A-387E1080C975}" srcId="{06FEF2E8-A975-487B-9C98-B327F2320E0A}" destId="{B38618C4-C70F-44C8-B4AE-215094F85B54}" srcOrd="2" destOrd="0" parTransId="{A20FB435-6C91-4A8F-AFCE-3AA50AF525F8}" sibTransId="{EBCA0AEB-467E-49F5-AA91-CC4338F94C99}"/>
    <dgm:cxn modelId="{D9AEE88F-BF80-4398-AF85-E8DBCBBDD8E9}" srcId="{AC608F5D-DFBC-420A-B81D-1F7B8780CD9C}" destId="{3ED87250-B034-455C-BBF6-818D1145CF8C}" srcOrd="0" destOrd="0" parTransId="{72AFFE87-DAB3-4F97-807C-171105A63829}" sibTransId="{43357FB8-478E-4A27-B730-09820324E048}"/>
    <dgm:cxn modelId="{098D3990-82F8-436D-8CD7-9DC69DC51AD1}" srcId="{9E64561A-3738-4FB8-B98A-4135C5B8F8FE}" destId="{C512DA31-DBD4-4377-AECA-DC4F388378D0}" srcOrd="0" destOrd="0" parTransId="{8C962D35-64B4-4599-80CA-B999065EDC08}" sibTransId="{B0B05B1C-26BF-4332-A554-B1E7C125A022}"/>
    <dgm:cxn modelId="{526D8F9A-C3F5-4A26-BF22-2AF4165F3DDB}" type="presOf" srcId="{A388398E-F463-447D-AA35-EC06460F7349}" destId="{68301DA3-F8CC-4005-AF8B-901680F05F0A}" srcOrd="0" destOrd="0" presId="urn:microsoft.com/office/officeart/2008/layout/RadialCluster"/>
    <dgm:cxn modelId="{CB180E9B-0301-4377-AA1D-2B4CFD46B7CA}" srcId="{06FEF2E8-A975-487B-9C98-B327F2320E0A}" destId="{35487848-41AA-4C4F-9F94-478534B1AB52}" srcOrd="1" destOrd="0" parTransId="{752DD706-5BC6-4D36-A09C-890348E67F2A}" sibTransId="{7CDC28E2-FAA5-428E-A3DE-8EC42F0D914B}"/>
    <dgm:cxn modelId="{C3516EB6-77D7-40E5-B9EA-68DBE98CB6AF}" type="presOf" srcId="{C512DA31-DBD4-4377-AECA-DC4F388378D0}" destId="{26EEEA7A-822D-4E7E-A33A-FDDFE1B8AC12}" srcOrd="0" destOrd="0" presId="urn:microsoft.com/office/officeart/2008/layout/RadialCluster"/>
    <dgm:cxn modelId="{96A363BF-F1F0-4CE7-A3FA-A6936F76C3D7}" type="presOf" srcId="{0290548F-8C2E-48BB-A41A-1EAB67DACE11}" destId="{19391486-943B-44CF-B323-C83B7A0E3F81}" srcOrd="0" destOrd="0" presId="urn:microsoft.com/office/officeart/2008/layout/RadialCluster"/>
    <dgm:cxn modelId="{E728C9C3-E341-4662-940A-F2CFC6247FC9}" type="presOf" srcId="{AC608F5D-DFBC-420A-B81D-1F7B8780CD9C}" destId="{6C12D95F-FCD0-4374-BF51-9A0C297B59A2}" srcOrd="0" destOrd="0" presId="urn:microsoft.com/office/officeart/2008/layout/RadialCluster"/>
    <dgm:cxn modelId="{A11617C5-B084-4138-A104-E0D339A450A9}" type="presOf" srcId="{0C98E213-D366-46CA-A6F9-4A6D56858345}" destId="{22A5A10A-6645-467D-9BD3-E0989CA67F5C}" srcOrd="0" destOrd="0" presId="urn:microsoft.com/office/officeart/2008/layout/RadialCluster"/>
    <dgm:cxn modelId="{71FC6CCE-BE82-4F5C-BBA0-FD8131153699}" type="presOf" srcId="{9A23DA3D-82D2-4DA2-8141-2C0768ACAC83}" destId="{9E4BDE7F-5137-491C-88A6-BFCFE9C13B39}" srcOrd="0" destOrd="0" presId="urn:microsoft.com/office/officeart/2008/layout/RadialCluster"/>
    <dgm:cxn modelId="{E97D23D5-C2E8-406D-AA73-3CD423227F15}" srcId="{3AFE8ABE-271F-4819-9CFF-569CF8AE8474}" destId="{84186D7B-0EEE-4349-9143-17E8F26441F0}" srcOrd="1" destOrd="0" parTransId="{8FB0F3A2-A3D4-4C10-9BFC-433BE56C3E78}" sibTransId="{63CF0CE1-BFF4-4A4A-8B72-FDC7FEF390AC}"/>
    <dgm:cxn modelId="{339EADD7-3C30-4E74-B62E-6395ED868947}" srcId="{9A23DA3D-82D2-4DA2-8141-2C0768ACAC83}" destId="{3AFE8ABE-271F-4819-9CFF-569CF8AE8474}" srcOrd="2" destOrd="0" parTransId="{D96EED2E-363A-46A6-A3F7-0FE423D3654E}" sibTransId="{6857A074-E7D1-421C-8B09-750153CA54C1}"/>
    <dgm:cxn modelId="{45EF64DE-B531-47AD-A60E-2C2B3BEDCB24}" type="presOf" srcId="{A0BEF118-79B8-442F-B4E2-9F98D2630913}" destId="{23EF320F-CC27-4EE2-B130-0AC711BF882A}" srcOrd="0" destOrd="0" presId="urn:microsoft.com/office/officeart/2008/layout/RadialCluster"/>
    <dgm:cxn modelId="{E26615E0-BA2A-4BDA-8FCC-FD13EAAA941E}" type="presOf" srcId="{D74065CD-C97B-4D85-A044-43AF9D6C52DB}" destId="{AF889CE6-A480-4ABF-93E8-C44F97C9D72D}" srcOrd="0" destOrd="0" presId="urn:microsoft.com/office/officeart/2008/layout/RadialCluster"/>
    <dgm:cxn modelId="{484A72E1-00E7-4EB1-8689-AA938595DC7E}" srcId="{3AFE8ABE-271F-4819-9CFF-569CF8AE8474}" destId="{04AB4246-6D22-4F6B-9F19-34C770F7E2E7}" srcOrd="0" destOrd="0" parTransId="{09B763A6-89FA-40C4-B721-F53107AEEAAB}" sibTransId="{7CAC4C0F-C26F-45CF-9567-97E3F2790087}"/>
    <dgm:cxn modelId="{0AD4EFE8-7C63-4EB3-A8FE-5F97BA1F2086}" type="presOf" srcId="{04AB4246-6D22-4F6B-9F19-34C770F7E2E7}" destId="{47A4ADA6-E1C1-48D8-9383-A461CE676D32}" srcOrd="0" destOrd="0" presId="urn:microsoft.com/office/officeart/2008/layout/RadialCluster"/>
    <dgm:cxn modelId="{700C17E9-3660-4A55-9FCD-B458D81E3244}" srcId="{9A23DA3D-82D2-4DA2-8141-2C0768ACAC83}" destId="{74EE91CA-0A26-49E3-9F6F-5609AD402BD0}" srcOrd="5" destOrd="0" parTransId="{425A5515-3C80-4BDE-80BD-D5B8F511E842}" sibTransId="{F1664A3A-BD89-49D8-9458-E9394C01AD52}"/>
    <dgm:cxn modelId="{81C7DBE9-C9F5-4CB2-8ABA-44C766E9EF9A}" type="presOf" srcId="{A20FB435-6C91-4A8F-AFCE-3AA50AF525F8}" destId="{F291943B-8818-4255-B555-F01CF02DA95D}" srcOrd="0" destOrd="0" presId="urn:microsoft.com/office/officeart/2008/layout/RadialCluster"/>
    <dgm:cxn modelId="{C0FC86EA-6930-4606-B6DD-8226B9DF59C8}" type="presOf" srcId="{D6277FE7-E767-4F3B-A557-242669A73935}" destId="{C68C0CEC-B2B3-4308-82DD-E361D9502CF4}" srcOrd="0" destOrd="0" presId="urn:microsoft.com/office/officeart/2008/layout/RadialCluster"/>
    <dgm:cxn modelId="{768368F7-43EE-4A9C-A0C4-25B7AE7EAC16}" type="presOf" srcId="{3AFE8ABE-271F-4819-9CFF-569CF8AE8474}" destId="{8475DE65-9F66-4E92-998B-3C1DF2B256E2}" srcOrd="0" destOrd="0" presId="urn:microsoft.com/office/officeart/2008/layout/RadialCluster"/>
    <dgm:cxn modelId="{0B0F05FA-5A9C-42E2-A63F-853C8E22A703}" srcId="{31772565-28A4-4287-99D6-2B0D11FBDC48}" destId="{ABA83F40-5446-42CB-9BB4-5F69486BB164}" srcOrd="3" destOrd="0" parTransId="{A388398E-F463-447D-AA35-EC06460F7349}" sibTransId="{D778EDAF-FE1B-4C02-866A-6A477560D1E8}"/>
    <dgm:cxn modelId="{FD7C0869-BE9F-4E3A-B670-CBF02CF3A6FE}" type="presParOf" srcId="{22A5A10A-6645-467D-9BD3-E0989CA67F5C}" destId="{9E4BDE7F-5137-491C-88A6-BFCFE9C13B39}" srcOrd="0" destOrd="0" presId="urn:microsoft.com/office/officeart/2008/layout/RadialCluster"/>
    <dgm:cxn modelId="{E3EA297B-1627-4F12-BAD8-A8D52A6DD216}" type="presParOf" srcId="{22A5A10A-6645-467D-9BD3-E0989CA67F5C}" destId="{1D7C3BF9-B128-4B6B-9405-0073262DB60D}" srcOrd="1" destOrd="0" presId="urn:microsoft.com/office/officeart/2008/layout/RadialCluster"/>
    <dgm:cxn modelId="{B3808ECB-8D9D-4F5F-A183-3A55E2460E2B}" type="presParOf" srcId="{1D7C3BF9-B128-4B6B-9405-0073262DB60D}" destId="{6C12D95F-FCD0-4374-BF51-9A0C297B59A2}" srcOrd="0" destOrd="0" presId="urn:microsoft.com/office/officeart/2008/layout/RadialCluster"/>
    <dgm:cxn modelId="{A474B87A-55F7-4946-888B-622323E1B8C3}" type="presParOf" srcId="{1D7C3BF9-B128-4B6B-9405-0073262DB60D}" destId="{6C1ACF88-C399-4C4E-BEDE-7D17258A9017}" srcOrd="1" destOrd="0" presId="urn:microsoft.com/office/officeart/2008/layout/RadialCluster"/>
    <dgm:cxn modelId="{6D6003AC-B4D7-43EA-8EDB-613C7CFC48B3}" type="presParOf" srcId="{1D7C3BF9-B128-4B6B-9405-0073262DB60D}" destId="{4D5DE30B-55C1-48A3-9AD1-391BAE2E70F8}" srcOrd="2" destOrd="0" presId="urn:microsoft.com/office/officeart/2008/layout/RadialCluster"/>
    <dgm:cxn modelId="{C6E82269-DA80-481C-91BF-F475C649FBE9}" type="presParOf" srcId="{1D7C3BF9-B128-4B6B-9405-0073262DB60D}" destId="{2ACA4FE5-535A-414E-BBE9-C2057E07E7A4}" srcOrd="3" destOrd="0" presId="urn:microsoft.com/office/officeart/2008/layout/RadialCluster"/>
    <dgm:cxn modelId="{5D2980AE-E39E-47B3-B9E0-B3BA74FD32E7}" type="presParOf" srcId="{1D7C3BF9-B128-4B6B-9405-0073262DB60D}" destId="{112681A7-8746-4B4C-A1B9-78AC64010CDB}" srcOrd="4" destOrd="0" presId="urn:microsoft.com/office/officeart/2008/layout/RadialCluster"/>
    <dgm:cxn modelId="{A9C72D8C-4D9C-4626-BC46-E88656AF001E}" type="presParOf" srcId="{22A5A10A-6645-467D-9BD3-E0989CA67F5C}" destId="{0546FC5D-D034-4637-8AD8-7365A2ECAAC2}" srcOrd="2" destOrd="0" presId="urn:microsoft.com/office/officeart/2008/layout/RadialCluster"/>
    <dgm:cxn modelId="{12E7A163-B43B-4F0C-86BF-C01FD90341BF}" type="presParOf" srcId="{22A5A10A-6645-467D-9BD3-E0989CA67F5C}" destId="{C44800D6-4856-423E-B58C-C85C4C1E8D1F}" srcOrd="3" destOrd="0" presId="urn:microsoft.com/office/officeart/2008/layout/RadialCluster"/>
    <dgm:cxn modelId="{D755EEEC-D5D8-4B1A-82C4-A1145FE82258}" type="presParOf" srcId="{C44800D6-4856-423E-B58C-C85C4C1E8D1F}" destId="{6D58517D-51A5-4CEB-BC18-D149A9A5A628}" srcOrd="0" destOrd="0" presId="urn:microsoft.com/office/officeart/2008/layout/RadialCluster"/>
    <dgm:cxn modelId="{6557C532-4F6C-4A32-8AC9-0E4C4BA0DE25}" type="presParOf" srcId="{C44800D6-4856-423E-B58C-C85C4C1E8D1F}" destId="{7E30CBDD-AC9E-4C44-98AE-202F53249047}" srcOrd="1" destOrd="0" presId="urn:microsoft.com/office/officeart/2008/layout/RadialCluster"/>
    <dgm:cxn modelId="{0191B17D-648E-40A0-AB7F-C1B967371159}" type="presParOf" srcId="{C44800D6-4856-423E-B58C-C85C4C1E8D1F}" destId="{26EEEA7A-822D-4E7E-A33A-FDDFE1B8AC12}" srcOrd="2" destOrd="0" presId="urn:microsoft.com/office/officeart/2008/layout/RadialCluster"/>
    <dgm:cxn modelId="{51B1438A-96DB-4C78-B3FD-0F4D13C90EF4}" type="presParOf" srcId="{C44800D6-4856-423E-B58C-C85C4C1E8D1F}" destId="{4C3BA765-9760-4C32-A59D-DB9B70C0ED66}" srcOrd="3" destOrd="0" presId="urn:microsoft.com/office/officeart/2008/layout/RadialCluster"/>
    <dgm:cxn modelId="{6BE3A0F3-1CA3-4E31-BAE9-31A2606FB1B8}" type="presParOf" srcId="{C44800D6-4856-423E-B58C-C85C4C1E8D1F}" destId="{AF889CE6-A480-4ABF-93E8-C44F97C9D72D}" srcOrd="4" destOrd="0" presId="urn:microsoft.com/office/officeart/2008/layout/RadialCluster"/>
    <dgm:cxn modelId="{2981B481-8636-4574-97E5-91E4330C6F38}" type="presParOf" srcId="{22A5A10A-6645-467D-9BD3-E0989CA67F5C}" destId="{6D2572FD-14C8-4C77-AF59-B75B862ECE60}" srcOrd="4" destOrd="0" presId="urn:microsoft.com/office/officeart/2008/layout/RadialCluster"/>
    <dgm:cxn modelId="{2F0A54B6-A2D0-4629-98A0-F2D70C34CAE8}" type="presParOf" srcId="{22A5A10A-6645-467D-9BD3-E0989CA67F5C}" destId="{2DC3E82A-0C8D-4F6D-8880-B64FCCCE2AEF}" srcOrd="5" destOrd="0" presId="urn:microsoft.com/office/officeart/2008/layout/RadialCluster"/>
    <dgm:cxn modelId="{000B72DF-F5CC-404B-B6CA-30375DCFD754}" type="presParOf" srcId="{2DC3E82A-0C8D-4F6D-8880-B64FCCCE2AEF}" destId="{8475DE65-9F66-4E92-998B-3C1DF2B256E2}" srcOrd="0" destOrd="0" presId="urn:microsoft.com/office/officeart/2008/layout/RadialCluster"/>
    <dgm:cxn modelId="{15E0490E-9CFD-4971-9395-FF7AD5A7CB0F}" type="presParOf" srcId="{2DC3E82A-0C8D-4F6D-8880-B64FCCCE2AEF}" destId="{FF853FFC-3F07-4032-AE65-9C03A3DE085F}" srcOrd="1" destOrd="0" presId="urn:microsoft.com/office/officeart/2008/layout/RadialCluster"/>
    <dgm:cxn modelId="{48BC0159-F2A3-4352-AF22-74DBB686EA8E}" type="presParOf" srcId="{2DC3E82A-0C8D-4F6D-8880-B64FCCCE2AEF}" destId="{47A4ADA6-E1C1-48D8-9383-A461CE676D32}" srcOrd="2" destOrd="0" presId="urn:microsoft.com/office/officeart/2008/layout/RadialCluster"/>
    <dgm:cxn modelId="{82411370-634B-41B2-ACAC-9C6EBCBB4D44}" type="presParOf" srcId="{2DC3E82A-0C8D-4F6D-8880-B64FCCCE2AEF}" destId="{B9FC6A82-BFDE-451C-A21B-7B8E0008EDE3}" srcOrd="3" destOrd="0" presId="urn:microsoft.com/office/officeart/2008/layout/RadialCluster"/>
    <dgm:cxn modelId="{C742AF6A-5A64-4C2B-B741-937B0A64F14E}" type="presParOf" srcId="{2DC3E82A-0C8D-4F6D-8880-B64FCCCE2AEF}" destId="{CBC525C1-2F4D-4CF3-927A-A2C0C7A9F300}" srcOrd="4" destOrd="0" presId="urn:microsoft.com/office/officeart/2008/layout/RadialCluster"/>
    <dgm:cxn modelId="{153E432D-CD3B-4722-8270-231C4224232C}" type="presParOf" srcId="{2DC3E82A-0C8D-4F6D-8880-B64FCCCE2AEF}" destId="{0F77E6EB-9754-41E4-9153-882ECC7EA3B6}" srcOrd="5" destOrd="0" presId="urn:microsoft.com/office/officeart/2008/layout/RadialCluster"/>
    <dgm:cxn modelId="{D9CDC960-CE40-4C29-8233-5A61BCB20D06}" type="presParOf" srcId="{2DC3E82A-0C8D-4F6D-8880-B64FCCCE2AEF}" destId="{A68E79BC-12A6-4DD7-8C32-0114B67CA29C}" srcOrd="6" destOrd="0" presId="urn:microsoft.com/office/officeart/2008/layout/RadialCluster"/>
    <dgm:cxn modelId="{C12C8B1A-1902-4091-ADAF-6A41B02BE376}" type="presParOf" srcId="{22A5A10A-6645-467D-9BD3-E0989CA67F5C}" destId="{6C1CBCE5-ADAF-48C1-8822-39A78B82590C}" srcOrd="6" destOrd="0" presId="urn:microsoft.com/office/officeart/2008/layout/RadialCluster"/>
    <dgm:cxn modelId="{47B2A6E8-7389-4E28-94F3-E9507200E771}" type="presParOf" srcId="{22A5A10A-6645-467D-9BD3-E0989CA67F5C}" destId="{4927A206-7E4A-4DE1-8D0E-6ECD2B4232AC}" srcOrd="7" destOrd="0" presId="urn:microsoft.com/office/officeart/2008/layout/RadialCluster"/>
    <dgm:cxn modelId="{82F326DC-A287-47E8-A998-F6F9222F065A}" type="presParOf" srcId="{4927A206-7E4A-4DE1-8D0E-6ECD2B4232AC}" destId="{03E72B9F-88CB-4CD6-93D6-A2DA0DCFCA7C}" srcOrd="0" destOrd="0" presId="urn:microsoft.com/office/officeart/2008/layout/RadialCluster"/>
    <dgm:cxn modelId="{F0DD2756-FB44-4731-A5DE-7EE569E5C557}" type="presParOf" srcId="{4927A206-7E4A-4DE1-8D0E-6ECD2B4232AC}" destId="{FA31AA88-14A4-428B-8757-F703284164EF}" srcOrd="1" destOrd="0" presId="urn:microsoft.com/office/officeart/2008/layout/RadialCluster"/>
    <dgm:cxn modelId="{E2A1CD72-ECCD-444C-9BBC-D78D442F0D74}" type="presParOf" srcId="{4927A206-7E4A-4DE1-8D0E-6ECD2B4232AC}" destId="{23EF320F-CC27-4EE2-B130-0AC711BF882A}" srcOrd="2" destOrd="0" presId="urn:microsoft.com/office/officeart/2008/layout/RadialCluster"/>
    <dgm:cxn modelId="{42FE88A6-2F2D-40DF-A3B0-F571CE0062A6}" type="presParOf" srcId="{4927A206-7E4A-4DE1-8D0E-6ECD2B4232AC}" destId="{EBF1D8A0-BFFE-4DAB-8E19-556AF15557EF}" srcOrd="3" destOrd="0" presId="urn:microsoft.com/office/officeart/2008/layout/RadialCluster"/>
    <dgm:cxn modelId="{7FE9E64D-ED45-44FE-82F7-CEC747D82DE9}" type="presParOf" srcId="{4927A206-7E4A-4DE1-8D0E-6ECD2B4232AC}" destId="{7E0AEA26-526A-499A-A5EC-7C55CE103004}" srcOrd="4" destOrd="0" presId="urn:microsoft.com/office/officeart/2008/layout/RadialCluster"/>
    <dgm:cxn modelId="{BCA56AE2-2DB4-4C3C-91C2-CB3873790ADA}" type="presParOf" srcId="{4927A206-7E4A-4DE1-8D0E-6ECD2B4232AC}" destId="{F291943B-8818-4255-B555-F01CF02DA95D}" srcOrd="5" destOrd="0" presId="urn:microsoft.com/office/officeart/2008/layout/RadialCluster"/>
    <dgm:cxn modelId="{50EAA1F8-1D2E-47E9-81E5-82273F37E19C}" type="presParOf" srcId="{4927A206-7E4A-4DE1-8D0E-6ECD2B4232AC}" destId="{3DC7F9CF-33BE-47F9-B8A0-F7D42E16556C}" srcOrd="6" destOrd="0" presId="urn:microsoft.com/office/officeart/2008/layout/RadialCluster"/>
    <dgm:cxn modelId="{5B95EF88-7A20-4611-B362-347742A706F0}" type="presParOf" srcId="{22A5A10A-6645-467D-9BD3-E0989CA67F5C}" destId="{8126911A-A9C4-4E43-872A-A119C6195A06}" srcOrd="8" destOrd="0" presId="urn:microsoft.com/office/officeart/2008/layout/RadialCluster"/>
    <dgm:cxn modelId="{C67EC978-2B0D-4268-BC49-7A8520D27360}" type="presParOf" srcId="{22A5A10A-6645-467D-9BD3-E0989CA67F5C}" destId="{ED67E4E3-AD08-4173-B21C-9E3526D69D9C}" srcOrd="9" destOrd="0" presId="urn:microsoft.com/office/officeart/2008/layout/RadialCluster"/>
    <dgm:cxn modelId="{874E143A-F993-4B99-96C5-F41824E3E286}" type="presParOf" srcId="{ED67E4E3-AD08-4173-B21C-9E3526D69D9C}" destId="{300AC174-3671-42F2-8302-5C51CF693BDD}" srcOrd="0" destOrd="0" presId="urn:microsoft.com/office/officeart/2008/layout/RadialCluster"/>
    <dgm:cxn modelId="{4EE34CBD-23EC-4504-AD57-FC296EC8EC97}" type="presParOf" srcId="{ED67E4E3-AD08-4173-B21C-9E3526D69D9C}" destId="{09D468B3-ED8F-4CE9-A019-DB481838704D}" srcOrd="1" destOrd="0" presId="urn:microsoft.com/office/officeart/2008/layout/RadialCluster"/>
    <dgm:cxn modelId="{CE2CAC60-2D0A-4323-BFF2-2A935BCB985A}" type="presParOf" srcId="{ED67E4E3-AD08-4173-B21C-9E3526D69D9C}" destId="{8356262F-81CD-4A17-B56E-9D9B24161670}" srcOrd="2" destOrd="0" presId="urn:microsoft.com/office/officeart/2008/layout/RadialCluster"/>
    <dgm:cxn modelId="{8008E7E1-1E7D-4190-A80C-7DA4727781C1}" type="presParOf" srcId="{ED67E4E3-AD08-4173-B21C-9E3526D69D9C}" destId="{32E3B900-1EB1-4677-9A49-B9EBC93B22AB}" srcOrd="3" destOrd="0" presId="urn:microsoft.com/office/officeart/2008/layout/RadialCluster"/>
    <dgm:cxn modelId="{EBAE0135-4217-4F6A-B960-976E081E620C}" type="presParOf" srcId="{ED67E4E3-AD08-4173-B21C-9E3526D69D9C}" destId="{7DDFC3A1-8A65-4E3D-91FB-D67B65C015AA}" srcOrd="4" destOrd="0" presId="urn:microsoft.com/office/officeart/2008/layout/RadialCluster"/>
    <dgm:cxn modelId="{28F5CAAC-3CE8-48C2-AA62-4400F64DA210}" type="presParOf" srcId="{ED67E4E3-AD08-4173-B21C-9E3526D69D9C}" destId="{44C58314-D12E-4168-988F-9B205E7C0812}" srcOrd="5" destOrd="0" presId="urn:microsoft.com/office/officeart/2008/layout/RadialCluster"/>
    <dgm:cxn modelId="{B8090BC1-E421-4DED-B85A-35E7477BA950}" type="presParOf" srcId="{ED67E4E3-AD08-4173-B21C-9E3526D69D9C}" destId="{2040888D-BF04-4D02-B191-4E2F0BB63307}" srcOrd="6" destOrd="0" presId="urn:microsoft.com/office/officeart/2008/layout/RadialCluster"/>
    <dgm:cxn modelId="{F79AEEE7-923D-4653-874B-EC9E3DC9BD3F}" type="presParOf" srcId="{ED67E4E3-AD08-4173-B21C-9E3526D69D9C}" destId="{68301DA3-F8CC-4005-AF8B-901680F05F0A}" srcOrd="7" destOrd="0" presId="urn:microsoft.com/office/officeart/2008/layout/RadialCluster"/>
    <dgm:cxn modelId="{1A620FD1-E07A-4E07-B03F-C8A75E7BCEC9}" type="presParOf" srcId="{ED67E4E3-AD08-4173-B21C-9E3526D69D9C}" destId="{C66D7253-6494-45D8-B881-F0F8A93AAA17}" srcOrd="8" destOrd="0" presId="urn:microsoft.com/office/officeart/2008/layout/RadialCluster"/>
    <dgm:cxn modelId="{702D9AFD-C48F-41CE-AAE7-95EB5E8EDDBA}" type="presParOf" srcId="{22A5A10A-6645-467D-9BD3-E0989CA67F5C}" destId="{C904C201-D241-42D1-A3A1-465E7629D713}" srcOrd="10" destOrd="0" presId="urn:microsoft.com/office/officeart/2008/layout/RadialCluster"/>
    <dgm:cxn modelId="{31250AA9-2D00-49F9-88CE-84B8BF1C11D4}" type="presParOf" srcId="{22A5A10A-6645-467D-9BD3-E0989CA67F5C}" destId="{D3212EDB-58B4-4589-89AD-3CBC355428AC}" srcOrd="11" destOrd="0" presId="urn:microsoft.com/office/officeart/2008/layout/RadialCluster"/>
    <dgm:cxn modelId="{269F4AF7-68E9-48D5-896B-9A71BD48CF5C}" type="presParOf" srcId="{D3212EDB-58B4-4589-89AD-3CBC355428AC}" destId="{3F42516D-808F-4075-91FE-BD42D51775E7}" srcOrd="0" destOrd="0" presId="urn:microsoft.com/office/officeart/2008/layout/RadialCluster"/>
    <dgm:cxn modelId="{E0C6DBA9-C781-4C99-84F6-14845EA910B2}" type="presParOf" srcId="{D3212EDB-58B4-4589-89AD-3CBC355428AC}" destId="{C68C0CEC-B2B3-4308-82DD-E361D9502CF4}" srcOrd="1" destOrd="0" presId="urn:microsoft.com/office/officeart/2008/layout/RadialCluster"/>
    <dgm:cxn modelId="{CF64EBA3-2113-4301-B08E-0AA983427528}" type="presParOf" srcId="{D3212EDB-58B4-4589-89AD-3CBC355428AC}" destId="{1DD577F0-C688-4FEE-A893-9011674B3899}" srcOrd="2" destOrd="0" presId="urn:microsoft.com/office/officeart/2008/layout/RadialCluster"/>
    <dgm:cxn modelId="{3749AFA9-BE96-412A-86C2-E6BE7E9C4E98}" type="presParOf" srcId="{D3212EDB-58B4-4589-89AD-3CBC355428AC}" destId="{349D27CC-7D19-4B5A-A482-140DCBCEDEF4}" srcOrd="3" destOrd="0" presId="urn:microsoft.com/office/officeart/2008/layout/RadialCluster"/>
    <dgm:cxn modelId="{2D1C3518-4EDB-4469-9B7D-D1BA22A72E1C}" type="presParOf" srcId="{D3212EDB-58B4-4589-89AD-3CBC355428AC}" destId="{CE8982EC-0A00-4A98-89FA-A24CF2C2E6C6}" srcOrd="4" destOrd="0" presId="urn:microsoft.com/office/officeart/2008/layout/RadialCluster"/>
    <dgm:cxn modelId="{860D8F18-980A-457A-897E-382C093B4840}" type="presParOf" srcId="{D3212EDB-58B4-4589-89AD-3CBC355428AC}" destId="{19391486-943B-44CF-B323-C83B7A0E3F81}" srcOrd="5" destOrd="0" presId="urn:microsoft.com/office/officeart/2008/layout/RadialCluster"/>
    <dgm:cxn modelId="{2838414B-889A-465A-AA70-C15241A1B22C}" type="presParOf" srcId="{D3212EDB-58B4-4589-89AD-3CBC355428AC}" destId="{B67A5361-41A1-482A-8D9E-1A67794EA581}" srcOrd="6" destOrd="0" presId="urn:microsoft.com/office/officeart/2008/layout/RadialCluster"/>
    <dgm:cxn modelId="{70F14F74-4BEB-42EE-A80F-461B421BABFB}" type="presParOf" srcId="{22A5A10A-6645-467D-9BD3-E0989CA67F5C}" destId="{7E28CB70-96EA-447B-968C-EB87AF3C35C9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8CB70-96EA-447B-968C-EB87AF3C35C9}">
      <dsp:nvSpPr>
        <dsp:cNvPr id="0" name=""/>
        <dsp:cNvSpPr/>
      </dsp:nvSpPr>
      <dsp:spPr>
        <a:xfrm rot="12235760">
          <a:off x="6913100" y="4632717"/>
          <a:ext cx="16591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91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4C201-D241-42D1-A3A1-465E7629D713}">
      <dsp:nvSpPr>
        <dsp:cNvPr id="0" name=""/>
        <dsp:cNvSpPr/>
      </dsp:nvSpPr>
      <dsp:spPr>
        <a:xfrm rot="9274978">
          <a:off x="7343690" y="5897166"/>
          <a:ext cx="12161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61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6911A-A9C4-4E43-872A-A119C6195A06}">
      <dsp:nvSpPr>
        <dsp:cNvPr id="0" name=""/>
        <dsp:cNvSpPr/>
      </dsp:nvSpPr>
      <dsp:spPr>
        <a:xfrm rot="5147068">
          <a:off x="8955690" y="6073868"/>
          <a:ext cx="6575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750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1CBCE5-ADAF-48C1-8822-39A78B82590C}">
      <dsp:nvSpPr>
        <dsp:cNvPr id="0" name=""/>
        <dsp:cNvSpPr/>
      </dsp:nvSpPr>
      <dsp:spPr>
        <a:xfrm rot="778762">
          <a:off x="9938138" y="5585449"/>
          <a:ext cx="11298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980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572FD-14C8-4C77-AF59-B75B862ECE60}">
      <dsp:nvSpPr>
        <dsp:cNvPr id="0" name=""/>
        <dsp:cNvSpPr/>
      </dsp:nvSpPr>
      <dsp:spPr>
        <a:xfrm rot="19822459">
          <a:off x="9865835" y="4550547"/>
          <a:ext cx="13269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698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6FC5D-D034-4637-8AD8-7365A2ECAAC2}">
      <dsp:nvSpPr>
        <dsp:cNvPr id="0" name=""/>
        <dsp:cNvSpPr/>
      </dsp:nvSpPr>
      <dsp:spPr>
        <a:xfrm rot="15899860">
          <a:off x="8900561" y="4574133"/>
          <a:ext cx="526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6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BDE7F-5137-491C-88A6-BFCFE9C13B39}">
      <dsp:nvSpPr>
        <dsp:cNvPr id="0" name=""/>
        <dsp:cNvSpPr/>
      </dsp:nvSpPr>
      <dsp:spPr>
        <a:xfrm>
          <a:off x="8500950" y="4836558"/>
          <a:ext cx="1451620" cy="909445"/>
        </a:xfrm>
        <a:prstGeom prst="roundRect">
          <a:avLst/>
        </a:prstGeom>
        <a:solidFill>
          <a:srgbClr val="55AA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Avenir Next LT Pro Light" panose="020B0304020202020204" pitchFamily="34" charset="0"/>
            </a:rPr>
            <a:t>Propensity to purchase an ID. series vehicle</a:t>
          </a:r>
        </a:p>
      </dsp:txBody>
      <dsp:txXfrm>
        <a:off x="8545345" y="4880953"/>
        <a:ext cx="1362830" cy="820655"/>
      </dsp:txXfrm>
    </dsp:sp>
    <dsp:sp modelId="{6C12D95F-FCD0-4374-BF51-9A0C297B59A2}">
      <dsp:nvSpPr>
        <dsp:cNvPr id="0" name=""/>
        <dsp:cNvSpPr/>
      </dsp:nvSpPr>
      <dsp:spPr>
        <a:xfrm>
          <a:off x="8583099" y="3864233"/>
          <a:ext cx="1076672" cy="447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Financing</a:t>
          </a:r>
        </a:p>
      </dsp:txBody>
      <dsp:txXfrm>
        <a:off x="8583099" y="3864233"/>
        <a:ext cx="1076672" cy="447475"/>
      </dsp:txXfrm>
    </dsp:sp>
    <dsp:sp modelId="{6C1ACF88-C399-4C4E-BEDE-7D17258A9017}">
      <dsp:nvSpPr>
        <dsp:cNvPr id="0" name=""/>
        <dsp:cNvSpPr/>
      </dsp:nvSpPr>
      <dsp:spPr>
        <a:xfrm rot="12888711">
          <a:off x="8334983" y="3718559"/>
          <a:ext cx="5103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034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DE30B-55C1-48A3-9AD1-391BAE2E70F8}">
      <dsp:nvSpPr>
        <dsp:cNvPr id="0" name=""/>
        <dsp:cNvSpPr/>
      </dsp:nvSpPr>
      <dsp:spPr>
        <a:xfrm>
          <a:off x="7278229" y="3125410"/>
          <a:ext cx="1561293" cy="4474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Lease/ finance agreement status</a:t>
          </a:r>
        </a:p>
      </dsp:txBody>
      <dsp:txXfrm>
        <a:off x="7300073" y="3147254"/>
        <a:ext cx="1517605" cy="403787"/>
      </dsp:txXfrm>
    </dsp:sp>
    <dsp:sp modelId="{2ACA4FE5-535A-414E-BBE9-C2057E07E7A4}">
      <dsp:nvSpPr>
        <dsp:cNvPr id="0" name=""/>
        <dsp:cNvSpPr/>
      </dsp:nvSpPr>
      <dsp:spPr>
        <a:xfrm rot="19065840">
          <a:off x="9308262" y="3709893"/>
          <a:ext cx="4592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921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681A7-8746-4B4C-A1B9-78AC64010CDB}">
      <dsp:nvSpPr>
        <dsp:cNvPr id="0" name=""/>
        <dsp:cNvSpPr/>
      </dsp:nvSpPr>
      <dsp:spPr>
        <a:xfrm>
          <a:off x="9415970" y="3108078"/>
          <a:ext cx="1076672" cy="4474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Credit score</a:t>
          </a:r>
        </a:p>
      </dsp:txBody>
      <dsp:txXfrm>
        <a:off x="9437814" y="3129922"/>
        <a:ext cx="1032984" cy="403787"/>
      </dsp:txXfrm>
    </dsp:sp>
    <dsp:sp modelId="{6D58517D-51A5-4CEB-BC18-D149A9A5A628}">
      <dsp:nvSpPr>
        <dsp:cNvPr id="0" name=""/>
        <dsp:cNvSpPr/>
      </dsp:nvSpPr>
      <dsp:spPr>
        <a:xfrm>
          <a:off x="10853610" y="3775054"/>
          <a:ext cx="1291885" cy="447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EV Openness</a:t>
          </a:r>
        </a:p>
      </dsp:txBody>
      <dsp:txXfrm>
        <a:off x="10853610" y="3775054"/>
        <a:ext cx="1291885" cy="447507"/>
      </dsp:txXfrm>
    </dsp:sp>
    <dsp:sp modelId="{7E30CBDD-AC9E-4C44-98AE-202F53249047}">
      <dsp:nvSpPr>
        <dsp:cNvPr id="0" name=""/>
        <dsp:cNvSpPr/>
      </dsp:nvSpPr>
      <dsp:spPr>
        <a:xfrm rot="18573192">
          <a:off x="11610483" y="3618244"/>
          <a:ext cx="40675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67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EEA7A-822D-4E7E-A33A-FDDFE1B8AC12}">
      <dsp:nvSpPr>
        <dsp:cNvPr id="0" name=""/>
        <dsp:cNvSpPr/>
      </dsp:nvSpPr>
      <dsp:spPr>
        <a:xfrm>
          <a:off x="11561122" y="3038453"/>
          <a:ext cx="1113830" cy="4229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Solar panel ownership</a:t>
          </a:r>
        </a:p>
      </dsp:txBody>
      <dsp:txXfrm>
        <a:off x="11581770" y="3059101"/>
        <a:ext cx="1072534" cy="381685"/>
      </dsp:txXfrm>
    </dsp:sp>
    <dsp:sp modelId="{4C3BA765-9760-4C32-A59D-DB9B70C0ED66}">
      <dsp:nvSpPr>
        <dsp:cNvPr id="0" name=""/>
        <dsp:cNvSpPr/>
      </dsp:nvSpPr>
      <dsp:spPr>
        <a:xfrm rot="21224652">
          <a:off x="12144313" y="3906362"/>
          <a:ext cx="3971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712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89CE6-A480-4ABF-93E8-C44F97C9D72D}">
      <dsp:nvSpPr>
        <dsp:cNvPr id="0" name=""/>
        <dsp:cNvSpPr/>
      </dsp:nvSpPr>
      <dsp:spPr>
        <a:xfrm>
          <a:off x="12540258" y="3561091"/>
          <a:ext cx="1232365" cy="512177"/>
        </a:xfrm>
        <a:prstGeom prst="roundRect">
          <a:avLst/>
        </a:prstGeom>
        <a:solidFill>
          <a:srgbClr val="00AA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bg1"/>
              </a:solidFill>
              <a:latin typeface="Avenir Next LT Pro Light" panose="020B0304020202020204" pitchFamily="34" charset="0"/>
            </a:rPr>
            <a:t>EV penetration locally</a:t>
          </a:r>
        </a:p>
      </dsp:txBody>
      <dsp:txXfrm>
        <a:off x="12565260" y="3586093"/>
        <a:ext cx="1182361" cy="462173"/>
      </dsp:txXfrm>
    </dsp:sp>
    <dsp:sp modelId="{8475DE65-9F66-4E92-998B-3C1DF2B256E2}">
      <dsp:nvSpPr>
        <dsp:cNvPr id="0" name=""/>
        <dsp:cNvSpPr/>
      </dsp:nvSpPr>
      <dsp:spPr>
        <a:xfrm>
          <a:off x="11053511" y="5614922"/>
          <a:ext cx="1052332" cy="437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EV infrastructure</a:t>
          </a:r>
        </a:p>
      </dsp:txBody>
      <dsp:txXfrm>
        <a:off x="11053511" y="5614922"/>
        <a:ext cx="1052332" cy="437359"/>
      </dsp:txXfrm>
    </dsp:sp>
    <dsp:sp modelId="{FF853FFC-3F07-4032-AE65-9C03A3DE085F}">
      <dsp:nvSpPr>
        <dsp:cNvPr id="0" name=""/>
        <dsp:cNvSpPr/>
      </dsp:nvSpPr>
      <dsp:spPr>
        <a:xfrm rot="20057670">
          <a:off x="12007472" y="5498874"/>
          <a:ext cx="53509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509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A4ADA6-E1C1-48D8-9383-A461CE676D32}">
      <dsp:nvSpPr>
        <dsp:cNvPr id="0" name=""/>
        <dsp:cNvSpPr/>
      </dsp:nvSpPr>
      <dsp:spPr>
        <a:xfrm>
          <a:off x="12444197" y="4945466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Dwelling type</a:t>
          </a:r>
        </a:p>
      </dsp:txBody>
      <dsp:txXfrm>
        <a:off x="12465547" y="4966816"/>
        <a:ext cx="1009632" cy="394659"/>
      </dsp:txXfrm>
    </dsp:sp>
    <dsp:sp modelId="{B9FC6A82-BFDE-451C-A21B-7B8E0008EDE3}">
      <dsp:nvSpPr>
        <dsp:cNvPr id="0" name=""/>
        <dsp:cNvSpPr/>
      </dsp:nvSpPr>
      <dsp:spPr>
        <a:xfrm rot="770912">
          <a:off x="12091039" y="6085098"/>
          <a:ext cx="118255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554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525C1-2F4D-4CF3-927A-A2C0C7A9F300}">
      <dsp:nvSpPr>
        <dsp:cNvPr id="0" name=""/>
        <dsp:cNvSpPr/>
      </dsp:nvSpPr>
      <dsp:spPr>
        <a:xfrm>
          <a:off x="13258788" y="6117914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3 phase power</a:t>
          </a:r>
        </a:p>
      </dsp:txBody>
      <dsp:txXfrm>
        <a:off x="13280138" y="6139264"/>
        <a:ext cx="1009632" cy="394659"/>
      </dsp:txXfrm>
    </dsp:sp>
    <dsp:sp modelId="{0F77E6EB-9754-41E4-9153-882ECC7EA3B6}">
      <dsp:nvSpPr>
        <dsp:cNvPr id="0" name=""/>
        <dsp:cNvSpPr/>
      </dsp:nvSpPr>
      <dsp:spPr>
        <a:xfrm rot="3301024">
          <a:off x="11651133" y="6208919"/>
          <a:ext cx="38235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235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E79BC-12A6-4DD7-8C32-0114B67CA29C}">
      <dsp:nvSpPr>
        <dsp:cNvPr id="0" name=""/>
        <dsp:cNvSpPr/>
      </dsp:nvSpPr>
      <dsp:spPr>
        <a:xfrm>
          <a:off x="11578777" y="6365555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Local charging facilities</a:t>
          </a:r>
        </a:p>
      </dsp:txBody>
      <dsp:txXfrm>
        <a:off x="11600127" y="6386905"/>
        <a:ext cx="1009632" cy="394659"/>
      </dsp:txXfrm>
    </dsp:sp>
    <dsp:sp modelId="{03E72B9F-88CB-4CD6-93D6-A2DA0DCFCA7C}">
      <dsp:nvSpPr>
        <dsp:cNvPr id="0" name=""/>
        <dsp:cNvSpPr/>
      </dsp:nvSpPr>
      <dsp:spPr>
        <a:xfrm>
          <a:off x="8798562" y="6401732"/>
          <a:ext cx="1052332" cy="437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VGA Connection</a:t>
          </a:r>
        </a:p>
      </dsp:txBody>
      <dsp:txXfrm>
        <a:off x="8798562" y="6401732"/>
        <a:ext cx="1052332" cy="437359"/>
      </dsp:txXfrm>
    </dsp:sp>
    <dsp:sp modelId="{FA31AA88-14A4-428B-8757-F703284164EF}">
      <dsp:nvSpPr>
        <dsp:cNvPr id="0" name=""/>
        <dsp:cNvSpPr/>
      </dsp:nvSpPr>
      <dsp:spPr>
        <a:xfrm rot="8512570">
          <a:off x="8438627" y="7048987"/>
          <a:ext cx="679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997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F320F-CC27-4EE2-B130-0AC711BF882A}">
      <dsp:nvSpPr>
        <dsp:cNvPr id="0" name=""/>
        <dsp:cNvSpPr/>
      </dsp:nvSpPr>
      <dsp:spPr>
        <a:xfrm>
          <a:off x="7706333" y="7258882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Past ownership</a:t>
          </a:r>
        </a:p>
      </dsp:txBody>
      <dsp:txXfrm>
        <a:off x="7727683" y="7280232"/>
        <a:ext cx="1009632" cy="394659"/>
      </dsp:txXfrm>
    </dsp:sp>
    <dsp:sp modelId="{EBF1D8A0-BFFE-4DAB-8E19-556AF15557EF}">
      <dsp:nvSpPr>
        <dsp:cNvPr id="0" name=""/>
        <dsp:cNvSpPr/>
      </dsp:nvSpPr>
      <dsp:spPr>
        <a:xfrm rot="1116728">
          <a:off x="9842179" y="6850798"/>
          <a:ext cx="33329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329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AEA26-526A-499A-A5EC-7C55CE103004}">
      <dsp:nvSpPr>
        <dsp:cNvPr id="0" name=""/>
        <dsp:cNvSpPr/>
      </dsp:nvSpPr>
      <dsp:spPr>
        <a:xfrm>
          <a:off x="10166761" y="6892056"/>
          <a:ext cx="1227830" cy="437359"/>
        </a:xfrm>
        <a:prstGeom prst="roundRect">
          <a:avLst/>
        </a:prstGeom>
        <a:solidFill>
          <a:srgbClr val="6D1C9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bg1"/>
              </a:solidFill>
              <a:latin typeface="Avenir Next LT Pro Light" panose="020B0304020202020204" pitchFamily="34" charset="0"/>
            </a:rPr>
            <a:t>VGA Ownership history</a:t>
          </a:r>
        </a:p>
      </dsp:txBody>
      <dsp:txXfrm>
        <a:off x="10188111" y="6913406"/>
        <a:ext cx="1185130" cy="394659"/>
      </dsp:txXfrm>
    </dsp:sp>
    <dsp:sp modelId="{F291943B-8818-4255-B555-F01CF02DA95D}">
      <dsp:nvSpPr>
        <dsp:cNvPr id="0" name=""/>
        <dsp:cNvSpPr/>
      </dsp:nvSpPr>
      <dsp:spPr>
        <a:xfrm rot="4910767">
          <a:off x="9090145" y="7145824"/>
          <a:ext cx="6197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72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7F9CF-33BE-47F9-B8A0-F7D42E16556C}">
      <dsp:nvSpPr>
        <dsp:cNvPr id="0" name=""/>
        <dsp:cNvSpPr/>
      </dsp:nvSpPr>
      <dsp:spPr>
        <a:xfrm>
          <a:off x="8949125" y="7452555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Garage composition</a:t>
          </a:r>
        </a:p>
      </dsp:txBody>
      <dsp:txXfrm>
        <a:off x="8970475" y="7473905"/>
        <a:ext cx="1009632" cy="394659"/>
      </dsp:txXfrm>
    </dsp:sp>
    <dsp:sp modelId="{300AC174-3671-42F2-8302-5C51CF693BDD}">
      <dsp:nvSpPr>
        <dsp:cNvPr id="0" name=""/>
        <dsp:cNvSpPr/>
      </dsp:nvSpPr>
      <dsp:spPr>
        <a:xfrm>
          <a:off x="6291528" y="6158147"/>
          <a:ext cx="1319192" cy="429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Psychographics</a:t>
          </a:r>
        </a:p>
      </dsp:txBody>
      <dsp:txXfrm>
        <a:off x="6291528" y="6158147"/>
        <a:ext cx="1319192" cy="429029"/>
      </dsp:txXfrm>
    </dsp:sp>
    <dsp:sp modelId="{09D468B3-ED8F-4CE9-A019-DB481838704D}">
      <dsp:nvSpPr>
        <dsp:cNvPr id="0" name=""/>
        <dsp:cNvSpPr/>
      </dsp:nvSpPr>
      <dsp:spPr>
        <a:xfrm rot="12887866">
          <a:off x="5939837" y="5937975"/>
          <a:ext cx="7716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160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6262F-81CD-4A17-B56E-9D9B24161670}">
      <dsp:nvSpPr>
        <dsp:cNvPr id="0" name=""/>
        <dsp:cNvSpPr/>
      </dsp:nvSpPr>
      <dsp:spPr>
        <a:xfrm>
          <a:off x="5184014" y="5288774"/>
          <a:ext cx="1032288" cy="42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Life stage / style</a:t>
          </a:r>
        </a:p>
      </dsp:txBody>
      <dsp:txXfrm>
        <a:off x="5204957" y="5309717"/>
        <a:ext cx="990402" cy="387143"/>
      </dsp:txXfrm>
    </dsp:sp>
    <dsp:sp modelId="{32E3B900-1EB1-4677-9A49-B9EBC93B22AB}">
      <dsp:nvSpPr>
        <dsp:cNvPr id="0" name=""/>
        <dsp:cNvSpPr/>
      </dsp:nvSpPr>
      <dsp:spPr>
        <a:xfrm rot="6737819">
          <a:off x="6604742" y="6760508"/>
          <a:ext cx="37467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467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DFC3A1-8A65-4E3D-91FB-D67B65C015AA}">
      <dsp:nvSpPr>
        <dsp:cNvPr id="0" name=""/>
        <dsp:cNvSpPr/>
      </dsp:nvSpPr>
      <dsp:spPr>
        <a:xfrm>
          <a:off x="6116893" y="6933839"/>
          <a:ext cx="1032288" cy="42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VW marque fit</a:t>
          </a:r>
        </a:p>
      </dsp:txBody>
      <dsp:txXfrm>
        <a:off x="6137836" y="6954782"/>
        <a:ext cx="990402" cy="387143"/>
      </dsp:txXfrm>
    </dsp:sp>
    <dsp:sp modelId="{44C58314-D12E-4168-988F-9B205E7C0812}">
      <dsp:nvSpPr>
        <dsp:cNvPr id="0" name=""/>
        <dsp:cNvSpPr/>
      </dsp:nvSpPr>
      <dsp:spPr>
        <a:xfrm rot="9543088">
          <a:off x="5480344" y="6755494"/>
          <a:ext cx="9415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1564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0888D-BF04-4D02-B191-4E2F0BB63307}">
      <dsp:nvSpPr>
        <dsp:cNvPr id="0" name=""/>
        <dsp:cNvSpPr/>
      </dsp:nvSpPr>
      <dsp:spPr>
        <a:xfrm>
          <a:off x="4479174" y="6906895"/>
          <a:ext cx="1032288" cy="42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Attitudes</a:t>
          </a:r>
        </a:p>
      </dsp:txBody>
      <dsp:txXfrm>
        <a:off x="4500117" y="6927838"/>
        <a:ext cx="990402" cy="387143"/>
      </dsp:txXfrm>
    </dsp:sp>
    <dsp:sp modelId="{68301DA3-F8CC-4005-AF8B-901680F05F0A}">
      <dsp:nvSpPr>
        <dsp:cNvPr id="0" name=""/>
        <dsp:cNvSpPr/>
      </dsp:nvSpPr>
      <dsp:spPr>
        <a:xfrm rot="10834035">
          <a:off x="5664461" y="6363027"/>
          <a:ext cx="6270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708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D7253-6494-45D8-B881-F0F8A93AAA17}">
      <dsp:nvSpPr>
        <dsp:cNvPr id="0" name=""/>
        <dsp:cNvSpPr/>
      </dsp:nvSpPr>
      <dsp:spPr>
        <a:xfrm>
          <a:off x="4390788" y="6139103"/>
          <a:ext cx="1273688" cy="42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Demographics</a:t>
          </a:r>
        </a:p>
      </dsp:txBody>
      <dsp:txXfrm>
        <a:off x="4411731" y="6160046"/>
        <a:ext cx="1231802" cy="387143"/>
      </dsp:txXfrm>
    </dsp:sp>
    <dsp:sp modelId="{3F42516D-808F-4075-91FE-BD42D51775E7}">
      <dsp:nvSpPr>
        <dsp:cNvPr id="0" name=""/>
        <dsp:cNvSpPr/>
      </dsp:nvSpPr>
      <dsp:spPr>
        <a:xfrm>
          <a:off x="5913545" y="3858872"/>
          <a:ext cx="1156124" cy="437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ID Journey Stage</a:t>
          </a:r>
        </a:p>
      </dsp:txBody>
      <dsp:txXfrm>
        <a:off x="5913545" y="3858872"/>
        <a:ext cx="1156124" cy="437359"/>
      </dsp:txXfrm>
    </dsp:sp>
    <dsp:sp modelId="{C68C0CEC-B2B3-4308-82DD-E361D9502CF4}">
      <dsp:nvSpPr>
        <dsp:cNvPr id="0" name=""/>
        <dsp:cNvSpPr/>
      </dsp:nvSpPr>
      <dsp:spPr>
        <a:xfrm rot="15791796">
          <a:off x="6223174" y="3643723"/>
          <a:ext cx="4333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335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577F0-C688-4FEE-A893-9011674B3899}">
      <dsp:nvSpPr>
        <dsp:cNvPr id="0" name=""/>
        <dsp:cNvSpPr/>
      </dsp:nvSpPr>
      <dsp:spPr>
        <a:xfrm>
          <a:off x="5861926" y="2991213"/>
          <a:ext cx="1052332" cy="437359"/>
        </a:xfrm>
        <a:prstGeom prst="roundRect">
          <a:avLst/>
        </a:prstGeom>
        <a:solidFill>
          <a:srgbClr val="FF88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bg1"/>
              </a:solidFill>
              <a:latin typeface="Avenir Next LT Pro Light" panose="020B0304020202020204" pitchFamily="34" charset="0"/>
            </a:rPr>
            <a:t>ID RYIs</a:t>
          </a:r>
        </a:p>
      </dsp:txBody>
      <dsp:txXfrm>
        <a:off x="5883276" y="3012563"/>
        <a:ext cx="1009632" cy="394659"/>
      </dsp:txXfrm>
    </dsp:sp>
    <dsp:sp modelId="{349D27CC-7D19-4B5A-A482-140DCBCEDEF4}">
      <dsp:nvSpPr>
        <dsp:cNvPr id="0" name=""/>
        <dsp:cNvSpPr/>
      </dsp:nvSpPr>
      <dsp:spPr>
        <a:xfrm rot="9989729">
          <a:off x="5615576" y="4251660"/>
          <a:ext cx="3021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214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982EC-0A00-4A98-89FA-A24CF2C2E6C6}">
      <dsp:nvSpPr>
        <dsp:cNvPr id="0" name=""/>
        <dsp:cNvSpPr/>
      </dsp:nvSpPr>
      <dsp:spPr>
        <a:xfrm>
          <a:off x="4567420" y="4194624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Test drives</a:t>
          </a:r>
        </a:p>
      </dsp:txBody>
      <dsp:txXfrm>
        <a:off x="4588770" y="4215974"/>
        <a:ext cx="1009632" cy="394659"/>
      </dsp:txXfrm>
    </dsp:sp>
    <dsp:sp modelId="{19391486-943B-44CF-B323-C83B7A0E3F81}">
      <dsp:nvSpPr>
        <dsp:cNvPr id="0" name=""/>
        <dsp:cNvSpPr/>
      </dsp:nvSpPr>
      <dsp:spPr>
        <a:xfrm rot="12248703">
          <a:off x="5705468" y="3795071"/>
          <a:ext cx="3119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194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A5361-41A1-482A-8D9E-1A67794EA581}">
      <dsp:nvSpPr>
        <dsp:cNvPr id="0" name=""/>
        <dsp:cNvSpPr/>
      </dsp:nvSpPr>
      <dsp:spPr>
        <a:xfrm>
          <a:off x="4705112" y="3293910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Engagement</a:t>
          </a:r>
        </a:p>
      </dsp:txBody>
      <dsp:txXfrm>
        <a:off x="4726462" y="3315260"/>
        <a:ext cx="1009632" cy="39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DD887-EA3E-BB45-8588-1F54C1C5FEF3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5DC38-4CB7-6444-9E47-9D3442B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8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5DC38-4CB7-6444-9E47-9D3442B12A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5DC38-4CB7-6444-9E47-9D3442B12A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4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5DC38-4CB7-6444-9E47-9D3442B12A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4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5DC38-4CB7-6444-9E47-9D3442B12A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5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6739" y="369060"/>
            <a:ext cx="66294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6739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latin typeface="Avenir Next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DD27BED-489A-0AF6-90AC-7B6C2D13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EC14FE-999B-BB43-28C8-94B3249D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BC455D-42B0-6C77-9984-33DA92953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ACA8732-98D1-CC60-2636-370C3651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E2937D9-5164-122F-7818-1D262960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551FAFB-9C16-F76C-11CA-48A83004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5FF2437-1BC5-130F-9A40-F5D386B9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689C91C-F43B-A550-759A-081A1A79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15912"/>
            <a:ext cx="609572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9563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E411E81-5738-9939-80D3-CBFB6288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15912"/>
            <a:ext cx="609572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27104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E411E81-5738-9939-80D3-CBFB6288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A856CFC-FF8F-A26A-AEF1-665ED31AD818}"/>
              </a:ext>
            </a:extLst>
          </p:cNvPr>
          <p:cNvSpPr txBox="1">
            <a:spLocks/>
          </p:cNvSpPr>
          <p:nvPr userDrawn="1"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E95614-441D-0D47-0A5F-41EBD4A09E3B}"/>
              </a:ext>
            </a:extLst>
          </p:cNvPr>
          <p:cNvCxnSpPr/>
          <p:nvPr userDrawn="1"/>
        </p:nvCxnSpPr>
        <p:spPr>
          <a:xfrm>
            <a:off x="11738113" y="365125"/>
            <a:ext cx="0" cy="58118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FA26EA-228B-F25E-24BE-58DED6F01D10}"/>
              </a:ext>
            </a:extLst>
          </p:cNvPr>
          <p:cNvCxnSpPr>
            <a:cxnSpLocks/>
            <a:stCxn id="10" idx="1"/>
          </p:cNvCxnSpPr>
          <p:nvPr userDrawn="1"/>
        </p:nvCxnSpPr>
        <p:spPr>
          <a:xfrm>
            <a:off x="437322" y="983838"/>
            <a:ext cx="0" cy="5193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2CE877-2E56-C674-904D-685ADF8FAB8F}"/>
              </a:ext>
            </a:extLst>
          </p:cNvPr>
          <p:cNvSpPr txBox="1"/>
          <p:nvPr userDrawn="1"/>
        </p:nvSpPr>
        <p:spPr>
          <a:xfrm rot="16200000">
            <a:off x="73301" y="527484"/>
            <a:ext cx="72804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" b="0" i="0">
                <a:solidFill>
                  <a:schemeClr val="bg1"/>
                </a:solidFill>
                <a:latin typeface="Avenir Next Medium" panose="020B0503020202020204" pitchFamily="34" charset="0"/>
              </a:rPr>
              <a:t>Human Driven</a:t>
            </a:r>
          </a:p>
        </p:txBody>
      </p:sp>
    </p:spTree>
    <p:extLst>
      <p:ext uri="{BB962C8B-B14F-4D97-AF65-F5344CB8AC3E}">
        <p14:creationId xmlns:p14="http://schemas.microsoft.com/office/powerpoint/2010/main" val="234726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CA2D37-E68D-2291-1C00-8AB744FBCD81}"/>
              </a:ext>
            </a:extLst>
          </p:cNvPr>
          <p:cNvSpPr/>
          <p:nvPr userDrawn="1"/>
        </p:nvSpPr>
        <p:spPr>
          <a:xfrm>
            <a:off x="6096000" y="-174171"/>
            <a:ext cx="6096000" cy="727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15912"/>
            <a:ext cx="609572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9563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E411E81-5738-9939-80D3-CBFB6288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27391B-5B37-43EC-7DA6-C6AA71195559}"/>
              </a:ext>
            </a:extLst>
          </p:cNvPr>
          <p:cNvSpPr txBox="1">
            <a:spLocks/>
          </p:cNvSpPr>
          <p:nvPr userDrawn="1"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1F0C55-553E-8246-7020-9C442559F2A1}"/>
              </a:ext>
            </a:extLst>
          </p:cNvPr>
          <p:cNvCxnSpPr/>
          <p:nvPr userDrawn="1"/>
        </p:nvCxnSpPr>
        <p:spPr>
          <a:xfrm>
            <a:off x="11738113" y="365125"/>
            <a:ext cx="0" cy="58118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832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C36D25-F3F5-4B2B-712F-7196A14E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6371ECF-8E88-173E-4445-C5232CB4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FFBD753-7440-F87A-A075-75B54BAB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0DF975-DC5E-7655-818E-59D8C0C8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F09D-5C2F-8604-C080-02DDBF01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DA128-CA65-5CAD-D1E2-1001D0A0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F95FCA-8725-345A-0503-AD81764A82E7}"/>
              </a:ext>
            </a:extLst>
          </p:cNvPr>
          <p:cNvCxnSpPr/>
          <p:nvPr userDrawn="1"/>
        </p:nvCxnSpPr>
        <p:spPr>
          <a:xfrm>
            <a:off x="11738113" y="365125"/>
            <a:ext cx="0" cy="58118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2988DA-8D54-2A7C-2796-D75AA8469404}"/>
              </a:ext>
            </a:extLst>
          </p:cNvPr>
          <p:cNvCxnSpPr>
            <a:cxnSpLocks/>
            <a:stCxn id="12" idx="1"/>
          </p:cNvCxnSpPr>
          <p:nvPr userDrawn="1"/>
        </p:nvCxnSpPr>
        <p:spPr>
          <a:xfrm>
            <a:off x="437322" y="983838"/>
            <a:ext cx="0" cy="519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A03420-23F3-1024-FDB8-74C2C484372A}"/>
              </a:ext>
            </a:extLst>
          </p:cNvPr>
          <p:cNvSpPr txBox="1"/>
          <p:nvPr userDrawn="1"/>
        </p:nvSpPr>
        <p:spPr>
          <a:xfrm rot="16200000">
            <a:off x="73301" y="527484"/>
            <a:ext cx="72804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" b="0" i="0">
                <a:latin typeface="Avenir Next Medium" panose="020B0503020202020204" pitchFamily="34" charset="0"/>
              </a:rPr>
              <a:t>Human Driven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venir Next Demi Bold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 Medium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 Medium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2907526-E81D-1777-FFB0-290AF9C44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476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5B690A6-D84F-E1DF-669D-58FFA518E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5B706957-F835-99DE-D3B1-2E7D4616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2024©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FA3859-8B93-D0A7-CA0C-9911C6F0171A}"/>
              </a:ext>
            </a:extLst>
          </p:cNvPr>
          <p:cNvSpPr txBox="1">
            <a:spLocks/>
          </p:cNvSpPr>
          <p:nvPr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venir Next Demi Bold"/>
              </a:rPr>
              <a:t>23 May 24’ |  ID audience targeting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38502D-6C72-02B4-82C2-2F5E6D9E30B5}"/>
              </a:ext>
            </a:extLst>
          </p:cNvPr>
          <p:cNvCxnSpPr/>
          <p:nvPr/>
        </p:nvCxnSpPr>
        <p:spPr>
          <a:xfrm>
            <a:off x="11738113" y="365125"/>
            <a:ext cx="0" cy="58118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A3EDAB-CB02-C6AC-E3DD-6EF93201C290}"/>
              </a:ext>
            </a:extLst>
          </p:cNvPr>
          <p:cNvCxnSpPr>
            <a:cxnSpLocks/>
          </p:cNvCxnSpPr>
          <p:nvPr/>
        </p:nvCxnSpPr>
        <p:spPr>
          <a:xfrm>
            <a:off x="437322" y="983838"/>
            <a:ext cx="0" cy="5193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A18DC9D-E7F8-744F-DAFA-E719C6650536}"/>
              </a:ext>
            </a:extLst>
          </p:cNvPr>
          <p:cNvSpPr txBox="1">
            <a:spLocks/>
          </p:cNvSpPr>
          <p:nvPr/>
        </p:nvSpPr>
        <p:spPr>
          <a:xfrm>
            <a:off x="831850" y="1529274"/>
            <a:ext cx="8655044" cy="18997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Avenir Next Demi Bold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ID. Series </a:t>
            </a:r>
          </a:p>
          <a:p>
            <a:r>
              <a:rPr lang="en-US">
                <a:solidFill>
                  <a:schemeClr val="bg1"/>
                </a:solidFill>
              </a:rPr>
              <a:t>Audience Targeting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6E89F5-5714-5782-374A-D0CD3EA3B3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511" y="5696359"/>
            <a:ext cx="751952" cy="167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C07FED-7F47-4126-531E-95BF28EE876F}"/>
              </a:ext>
            </a:extLst>
          </p:cNvPr>
          <p:cNvSpPr txBox="1"/>
          <p:nvPr/>
        </p:nvSpPr>
        <p:spPr>
          <a:xfrm>
            <a:off x="10453014" y="5681075"/>
            <a:ext cx="72804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0" i="0">
                <a:solidFill>
                  <a:schemeClr val="bg1"/>
                </a:solidFill>
                <a:latin typeface="Avenir Next Medium" panose="020B0503020202020204" pitchFamily="34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B5B24A-B55A-425B-CD28-925641D5A871}"/>
              </a:ext>
            </a:extLst>
          </p:cNvPr>
          <p:cNvSpPr txBox="1"/>
          <p:nvPr/>
        </p:nvSpPr>
        <p:spPr>
          <a:xfrm>
            <a:off x="831850" y="1210924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Merriweather Light" pitchFamily="2" charset="77"/>
              </a:rPr>
              <a:t>ID audience targeting  | 23 May 24’</a:t>
            </a:r>
          </a:p>
        </p:txBody>
      </p:sp>
      <p:pic>
        <p:nvPicPr>
          <p:cNvPr id="2" name="Logo_Display_RGB.png" descr="Logo_Display_RGB.png">
            <a:extLst>
              <a:ext uri="{FF2B5EF4-FFF2-40B4-BE49-F238E27FC236}">
                <a16:creationId xmlns:a16="http://schemas.microsoft.com/office/drawing/2014/main" id="{BC972231-2006-52D2-BD40-5CA23D467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128" y="12560748"/>
            <a:ext cx="340095" cy="569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EBEA12-9317-C998-9129-BAC9B6FB3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5812" y="5457834"/>
            <a:ext cx="368869" cy="51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8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E24C6627-62B8-4E2B-0C29-9D861BFA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033" y="1637971"/>
            <a:ext cx="5421826" cy="4648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Sydney, Melbourne and Canberra represent the markets with the most significant opportunity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3A89B6-0A55-D57B-3C9B-4826C3F1D601}"/>
              </a:ext>
            </a:extLst>
          </p:cNvPr>
          <p:cNvSpPr txBox="1"/>
          <p:nvPr/>
        </p:nvSpPr>
        <p:spPr>
          <a:xfrm>
            <a:off x="848455" y="1916113"/>
            <a:ext cx="4783667" cy="359125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GB">
                <a:latin typeface="Avenir Next LT Pro Light" panose="020B0304020202020204" pitchFamily="34" charset="0"/>
              </a:rPr>
              <a:t>Canberra has by far the largest very high EV affinity though opportunity is constrained by market size.</a:t>
            </a:r>
          </a:p>
          <a:p>
            <a:endParaRPr lang="en-GB" sz="1800">
              <a:latin typeface="Avenir Next LT Pro Light" panose="020B0304020202020204" pitchFamily="34" charset="0"/>
            </a:endParaRPr>
          </a:p>
          <a:p>
            <a:r>
              <a:rPr lang="en-GB" sz="1800">
                <a:latin typeface="Avenir Next LT Pro Light" panose="020B0304020202020204" pitchFamily="34" charset="0"/>
              </a:rPr>
              <a:t>Sydney and Melbourne are the largest urban centres, and Sydney had the second highest average propensity towards the ID. Series.</a:t>
            </a:r>
          </a:p>
          <a:p>
            <a:endParaRPr lang="en-GB">
              <a:latin typeface="Avenir Next LT Pro Light" panose="020B0304020202020204" pitchFamily="34" charset="0"/>
            </a:endParaRPr>
          </a:p>
          <a:p>
            <a:r>
              <a:rPr lang="en-GB">
                <a:latin typeface="Avenir Next LT Pro Light" panose="020B0304020202020204" pitchFamily="34" charset="0"/>
              </a:rPr>
              <a:t>Brisbane and Perth would be the ‘next best’ cities in terms of both propensity and addressable audience.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F045300-65D0-34F9-FB71-D73D0EB16FC2}"/>
              </a:ext>
            </a:extLst>
          </p:cNvPr>
          <p:cNvSpPr/>
          <p:nvPr/>
        </p:nvSpPr>
        <p:spPr>
          <a:xfrm rot="5551386">
            <a:off x="8262663" y="705783"/>
            <a:ext cx="685800" cy="2787440"/>
          </a:xfrm>
          <a:prstGeom prst="ellipse">
            <a:avLst/>
          </a:prstGeom>
          <a:noFill/>
          <a:ln>
            <a:solidFill>
              <a:srgbClr val="75BA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070509-BF8F-3626-4454-1486A4584712}"/>
              </a:ext>
            </a:extLst>
          </p:cNvPr>
          <p:cNvSpPr/>
          <p:nvPr/>
        </p:nvSpPr>
        <p:spPr>
          <a:xfrm rot="4248016">
            <a:off x="7222780" y="3146985"/>
            <a:ext cx="632378" cy="1328138"/>
          </a:xfrm>
          <a:prstGeom prst="ellipse">
            <a:avLst/>
          </a:prstGeom>
          <a:noFill/>
          <a:ln>
            <a:solidFill>
              <a:srgbClr val="577F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A318290-30CA-98B0-EDCD-EA0CCCB11AAC}"/>
              </a:ext>
            </a:extLst>
          </p:cNvPr>
          <p:cNvSpPr/>
          <p:nvPr/>
        </p:nvSpPr>
        <p:spPr>
          <a:xfrm>
            <a:off x="10814050" y="5236196"/>
            <a:ext cx="539750" cy="533400"/>
          </a:xfrm>
          <a:prstGeom prst="ellipse">
            <a:avLst/>
          </a:prstGeom>
          <a:noFill/>
          <a:ln>
            <a:solidFill>
              <a:srgbClr val="69CC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43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anchor="t">
            <a:normAutofit/>
          </a:bodyPr>
          <a:lstStyle/>
          <a:p>
            <a:r>
              <a:rPr lang="en-GB" sz="2800">
                <a:solidFill>
                  <a:srgbClr val="00AA00"/>
                </a:solidFill>
              </a:rPr>
              <a:t>EV penetration: </a:t>
            </a:r>
            <a:r>
              <a:rPr lang="en-GB" sz="2800"/>
              <a:t>Most of the smaller cities lag behind in terms of their pace of electrification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743198-011C-530A-3E66-B9DD0209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6113"/>
            <a:ext cx="4614333" cy="4589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BAC01-55F5-2EB3-0929-5AFA15002FF5}"/>
              </a:ext>
            </a:extLst>
          </p:cNvPr>
          <p:cNvSpPr txBox="1"/>
          <p:nvPr/>
        </p:nvSpPr>
        <p:spPr>
          <a:xfrm>
            <a:off x="6456363" y="1916113"/>
            <a:ext cx="4895850" cy="360045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GB" sz="1800">
                <a:latin typeface="Avenir Next LT Pro Light" panose="020B0304020202020204" pitchFamily="34" charset="0"/>
              </a:rPr>
              <a:t>Canberra led the way in terms of EV uptake in 2023, with Sydney and Brisbane leading the larger cities </a:t>
            </a:r>
            <a:endParaRPr lang="en-GB">
              <a:latin typeface="Avenir Next LT Pro Light" panose="020B0304020202020204" pitchFamily="34" charset="0"/>
            </a:endParaRPr>
          </a:p>
          <a:p>
            <a:endParaRPr lang="en-GB" sz="1800">
              <a:latin typeface="Avenir Next LT Pro Light" panose="020B0304020202020204" pitchFamily="34" charset="0"/>
            </a:endParaRPr>
          </a:p>
          <a:p>
            <a:r>
              <a:rPr lang="en-GB" sz="1800">
                <a:latin typeface="Avenir Next LT Pro Light" panose="020B0304020202020204" pitchFamily="34" charset="0"/>
              </a:rPr>
              <a:t>Melbourne and Perth demonstrated a slower pace of electrification, but outperformed smaller cities like Hobart and Darwin</a:t>
            </a:r>
            <a:endParaRPr lang="en-GB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4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C1EC28-E54A-F827-8662-FDCC00C6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932517"/>
            <a:ext cx="4664858" cy="45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>
                <a:solidFill>
                  <a:srgbClr val="6D1C94"/>
                </a:solidFill>
              </a:rPr>
              <a:t>RYIs: </a:t>
            </a:r>
            <a:r>
              <a:rPr lang="en-GB" sz="2800"/>
              <a:t>ID. series RYI density in Canberra was more than twice that of the next 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40F9C-2093-28FF-889F-A68237CADD11}"/>
              </a:ext>
            </a:extLst>
          </p:cNvPr>
          <p:cNvSpPr txBox="1"/>
          <p:nvPr/>
        </p:nvSpPr>
        <p:spPr>
          <a:xfrm>
            <a:off x="6456363" y="1932517"/>
            <a:ext cx="4895850" cy="360045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GB" sz="1800">
                <a:latin typeface="Avenir Next LT Pro Light" panose="020B0304020202020204" pitchFamily="34" charset="0"/>
              </a:rPr>
              <a:t>Brisbane, Perth and the Gold Coast had relatively lower interest in the ID. series </a:t>
            </a:r>
            <a:endParaRPr lang="en-GB">
              <a:latin typeface="Avenir Next LT Pro Light" panose="020B0304020202020204" pitchFamily="34" charset="0"/>
            </a:endParaRPr>
          </a:p>
          <a:p>
            <a:endParaRPr lang="en-GB" sz="1800">
              <a:latin typeface="Avenir Next LT Pro Light" panose="020B0304020202020204" pitchFamily="34" charset="0"/>
            </a:endParaRPr>
          </a:p>
          <a:p>
            <a:r>
              <a:rPr lang="en-GB" sz="1800">
                <a:latin typeface="Avenir Next LT Pro Light" panose="020B0304020202020204" pitchFamily="34" charset="0"/>
              </a:rPr>
              <a:t>High interest density in Hobart might be explained by the sensitivity of the metric in the case of the smaller cities</a:t>
            </a:r>
            <a:endParaRPr lang="en-GB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3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96F1BE-D831-F4EF-D6C5-F3869573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6113"/>
            <a:ext cx="4640353" cy="4589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>
                <a:solidFill>
                  <a:srgbClr val="FF8800"/>
                </a:solidFill>
              </a:rPr>
              <a:t>VW Owners: </a:t>
            </a:r>
            <a:r>
              <a:rPr lang="en-GB" sz="2800"/>
              <a:t>Canberra, Sydney and Melbourne showed much higher density of past/present VW ownership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DAEAF-3195-4CDF-8153-B1A25A49AA07}"/>
              </a:ext>
            </a:extLst>
          </p:cNvPr>
          <p:cNvSpPr txBox="1"/>
          <p:nvPr/>
        </p:nvSpPr>
        <p:spPr>
          <a:xfrm>
            <a:off x="6456363" y="1916113"/>
            <a:ext cx="4895850" cy="360045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GB" sz="1800">
                <a:latin typeface="Avenir Next LT Pro Light" panose="020B0304020202020204" pitchFamily="34" charset="0"/>
              </a:rPr>
              <a:t>Again Canberra has a higher rate of VW ownership vs the other </a:t>
            </a:r>
            <a:endParaRPr lang="en-GB">
              <a:latin typeface="Avenir Next LT Pro Light" panose="020B0304020202020204" pitchFamily="34" charset="0"/>
            </a:endParaRPr>
          </a:p>
          <a:p>
            <a:endParaRPr lang="en-GB" sz="1800">
              <a:latin typeface="Avenir Next LT Pro Light" panose="020B0304020202020204" pitchFamily="34" charset="0"/>
            </a:endParaRPr>
          </a:p>
          <a:p>
            <a:r>
              <a:rPr lang="en-GB" sz="1800">
                <a:latin typeface="Avenir Next LT Pro Light" panose="020B0304020202020204" pitchFamily="34" charset="0"/>
              </a:rPr>
              <a:t>Melbourne and Perth demonstrated a slower pace of electrification, but outperformed smaller cities like Hobart and Darwin</a:t>
            </a:r>
            <a:endParaRPr lang="en-GB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53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2800"/>
              <a:t>Propensity scoring at postcode level demonstrates the benefits of a targeted approach, particularly in Sydney and Melbourne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3EB5F-AB65-A018-43EF-7FCFAC51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201788"/>
            <a:ext cx="10596879" cy="312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0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155D1-BACC-A2D8-E077-2BE18298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5912"/>
            <a:ext cx="8839200" cy="2852737"/>
          </a:xfrm>
        </p:spPr>
        <p:txBody>
          <a:bodyPr/>
          <a:lstStyle/>
          <a:p>
            <a:r>
              <a:rPr lang="en-GB"/>
              <a:t>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5402A-8273-B9C0-FB5E-9F74062AE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Within each city, where are the pockets of high propensity?</a:t>
            </a:r>
          </a:p>
        </p:txBody>
      </p:sp>
    </p:spTree>
    <p:extLst>
      <p:ext uri="{BB962C8B-B14F-4D97-AF65-F5344CB8AC3E}">
        <p14:creationId xmlns:p14="http://schemas.microsoft.com/office/powerpoint/2010/main" val="54699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ACT 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5AB631-DE4A-CE26-566E-F8BAF5A4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4747"/>
            <a:ext cx="10515600" cy="52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5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ACT: </a:t>
            </a:r>
            <a:r>
              <a:rPr lang="en-GB" sz="3200" b="0"/>
              <a:t>Key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0398E-8BB2-D880-2D75-C5F1F4FFAEFE}"/>
              </a:ext>
            </a:extLst>
          </p:cNvPr>
          <p:cNvSpPr txBox="1"/>
          <p:nvPr/>
        </p:nvSpPr>
        <p:spPr>
          <a:xfrm>
            <a:off x="839788" y="1628775"/>
            <a:ext cx="9654448" cy="36004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Drivers of propensity show different distributions across the ACT:</a:t>
            </a:r>
          </a:p>
          <a:p>
            <a:pPr marL="1200150" lvl="2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EV penetration highest in </a:t>
            </a:r>
            <a:r>
              <a:rPr lang="en-GB" sz="2400" err="1">
                <a:latin typeface="Avenir Next LT Pro Light" panose="020B0304020202020204" pitchFamily="34" charset="0"/>
              </a:rPr>
              <a:t>Gunaghlin</a:t>
            </a:r>
            <a:r>
              <a:rPr lang="en-GB" sz="2400">
                <a:latin typeface="Avenir Next LT Pro Light" panose="020B0304020202020204" pitchFamily="34" charset="0"/>
              </a:rPr>
              <a:t>, East Canberra</a:t>
            </a:r>
          </a:p>
          <a:p>
            <a:pPr marL="1200150" lvl="2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VW ownership highest in South Canberra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Results in an even, high propensity distributed right across ACT, and given fewer than 500k vehicles on the road, Canberra represents a cost-effective opportunity market for VW EVs</a:t>
            </a:r>
          </a:p>
        </p:txBody>
      </p:sp>
    </p:spTree>
    <p:extLst>
      <p:ext uri="{BB962C8B-B14F-4D97-AF65-F5344CB8AC3E}">
        <p14:creationId xmlns:p14="http://schemas.microsoft.com/office/powerpoint/2010/main" val="309388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Sydney &gt;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BCEC3F-F7C0-B6FF-E84D-7A020948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967155"/>
            <a:ext cx="10514012" cy="52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Sydney: </a:t>
            </a:r>
            <a:r>
              <a:rPr lang="en-GB" sz="3200" b="0"/>
              <a:t>Key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0398E-8BB2-D880-2D75-C5F1F4FFAEFE}"/>
              </a:ext>
            </a:extLst>
          </p:cNvPr>
          <p:cNvSpPr txBox="1"/>
          <p:nvPr/>
        </p:nvSpPr>
        <p:spPr>
          <a:xfrm>
            <a:off x="839788" y="1628775"/>
            <a:ext cx="9654448" cy="36004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Highest propensity post codes found in the (North) Eastern Suburbs, the North Shore and the near Inner West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Some suburbs in The Hills and Hornsby had high EV uptake and might also be worth targeting given their relative state of EV readiness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Suggests Northern Beaches, and the Southern and Western regions of Sydney might not be ideal targets for the ID. series.</a:t>
            </a:r>
          </a:p>
        </p:txBody>
      </p:sp>
    </p:spTree>
    <p:extLst>
      <p:ext uri="{BB962C8B-B14F-4D97-AF65-F5344CB8AC3E}">
        <p14:creationId xmlns:p14="http://schemas.microsoft.com/office/powerpoint/2010/main" val="271902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155D1-BACC-A2D8-E077-2BE18298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Brief recap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5402A-8273-B9C0-FB5E-9F74062AE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72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Melbourne 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6A094-ADED-387F-F1EC-2A773E7F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925449"/>
            <a:ext cx="10547483" cy="52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Melbourne: </a:t>
            </a:r>
            <a:r>
              <a:rPr lang="en-GB" sz="3200" b="0"/>
              <a:t>Key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0398E-8BB2-D880-2D75-C5F1F4FFAEFE}"/>
              </a:ext>
            </a:extLst>
          </p:cNvPr>
          <p:cNvSpPr txBox="1"/>
          <p:nvPr/>
        </p:nvSpPr>
        <p:spPr>
          <a:xfrm>
            <a:off x="839788" y="1628775"/>
            <a:ext cx="9654448" cy="36004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Whilst Melbourne’s average propensity for the ID. series was fairly low, there were hotspots of high propensity worth investing in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Principally, these could be found in the wealthy Eastern suburbs – such as Kew, Hawthorn, Camberwell, Toorak and Brighton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Interestingly the distribution of VW owners and RYIs was very tight within these regions, but EV ownership sprawls more broadly (though still skewing east of the CBD)</a:t>
            </a:r>
          </a:p>
        </p:txBody>
      </p:sp>
    </p:spTree>
    <p:extLst>
      <p:ext uri="{BB962C8B-B14F-4D97-AF65-F5344CB8AC3E}">
        <p14:creationId xmlns:p14="http://schemas.microsoft.com/office/powerpoint/2010/main" val="2980367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155D1-BACC-A2D8-E077-2BE18298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5912"/>
            <a:ext cx="7846404" cy="2852737"/>
          </a:xfrm>
        </p:spPr>
        <p:txBody>
          <a:bodyPr/>
          <a:lstStyle/>
          <a:p>
            <a:r>
              <a:rPr lang="en-GB"/>
              <a:t>Outputs and 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5402A-8273-B9C0-FB5E-9F74062AE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69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/>
              <a:t>Tier 1 target postcodes (50%+)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C7B137-49F2-38F8-C4F9-68F165C35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468304"/>
              </p:ext>
            </p:extLst>
          </p:nvPr>
        </p:nvGraphicFramePr>
        <p:xfrm>
          <a:off x="838198" y="1628775"/>
          <a:ext cx="6530791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406">
                  <a:extLst>
                    <a:ext uri="{9D8B030D-6E8A-4147-A177-3AD203B41FA5}">
                      <a16:colId xmlns:a16="http://schemas.microsoft.com/office/drawing/2014/main" val="4294217972"/>
                    </a:ext>
                  </a:extLst>
                </a:gridCol>
                <a:gridCol w="1486260">
                  <a:extLst>
                    <a:ext uri="{9D8B030D-6E8A-4147-A177-3AD203B41FA5}">
                      <a16:colId xmlns:a16="http://schemas.microsoft.com/office/drawing/2014/main" val="3486494436"/>
                    </a:ext>
                  </a:extLst>
                </a:gridCol>
                <a:gridCol w="2080764">
                  <a:extLst>
                    <a:ext uri="{9D8B030D-6E8A-4147-A177-3AD203B41FA5}">
                      <a16:colId xmlns:a16="http://schemas.microsoft.com/office/drawing/2014/main" val="831033415"/>
                    </a:ext>
                  </a:extLst>
                </a:gridCol>
                <a:gridCol w="1642361">
                  <a:extLst>
                    <a:ext uri="{9D8B030D-6E8A-4147-A177-3AD203B41FA5}">
                      <a16:colId xmlns:a16="http://schemas.microsoft.com/office/drawing/2014/main" val="947809757"/>
                    </a:ext>
                  </a:extLst>
                </a:gridCol>
              </a:tblGrid>
              <a:tr h="441973"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Next LT Pro" panose="020B0504020202020204" pitchFamily="34" charset="0"/>
                        </a:rPr>
                        <a:t>Postcode</a:t>
                      </a:r>
                    </a:p>
                  </a:txBody>
                  <a:tcPr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Next LT Pro" panose="020B0504020202020204" pitchFamily="34" charset="0"/>
                        </a:rPr>
                        <a:t>City</a:t>
                      </a:r>
                    </a:p>
                  </a:txBody>
                  <a:tcPr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Next LT Pro" panose="020B0504020202020204" pitchFamily="34" charset="0"/>
                        </a:rPr>
                        <a:t>Suburb</a:t>
                      </a:r>
                    </a:p>
                  </a:txBody>
                  <a:tcPr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Next LT Pro" panose="020B0504020202020204" pitchFamily="34" charset="0"/>
                        </a:rPr>
                        <a:t>Relative propensity</a:t>
                      </a:r>
                    </a:p>
                  </a:txBody>
                  <a:tcPr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023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Tier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865030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2066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Lane Cove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100%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26447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2088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Mosman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95%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25178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2065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St </a:t>
                      </a:r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Leonards</a:t>
                      </a:r>
                      <a:r>
                        <a:rPr lang="en-US" sz="1400">
                          <a:latin typeface="Avenir Next LT Pro" panose="020B0504020202020204" pitchFamily="34" charset="0"/>
                        </a:rPr>
                        <a:t>/Greenwich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76%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9325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CBD/Haymarket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69%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60143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2023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Bellevue Hill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67%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48938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2030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Vaucluse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20677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3126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Canterbury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5448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2071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Killara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68481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Haberfield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57%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26318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2068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N. Willoughby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57%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87147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2602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Canberra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Downer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57%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77489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Surry Hills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03066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Balmain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49864"/>
                  </a:ext>
                </a:extLst>
              </a:tr>
            </a:tbl>
          </a:graphicData>
        </a:graphic>
      </p:graphicFrame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CF989BA-7977-46D9-1F5E-9D92F51B0D3C}"/>
              </a:ext>
            </a:extLst>
          </p:cNvPr>
          <p:cNvSpPr/>
          <p:nvPr/>
        </p:nvSpPr>
        <p:spPr>
          <a:xfrm>
            <a:off x="7922240" y="2167537"/>
            <a:ext cx="2750883" cy="407254"/>
          </a:xfrm>
          <a:prstGeom prst="wedgeRectCallout">
            <a:avLst>
              <a:gd name="adj1" fmla="val -77690"/>
              <a:gd name="adj2" fmla="val 47195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Avenir Next LT Pro" panose="020B0504020202020204" pitchFamily="34" charset="0"/>
              </a:rPr>
              <a:t>Large volume of RYIs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485B1B5-7585-0E4A-E90B-93E8A7E7359A}"/>
              </a:ext>
            </a:extLst>
          </p:cNvPr>
          <p:cNvSpPr/>
          <p:nvPr/>
        </p:nvSpPr>
        <p:spPr>
          <a:xfrm>
            <a:off x="7922239" y="2720979"/>
            <a:ext cx="2750884" cy="407254"/>
          </a:xfrm>
          <a:prstGeom prst="wedgeRectCallout">
            <a:avLst>
              <a:gd name="adj1" fmla="val -82588"/>
              <a:gd name="adj2" fmla="val -8095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Avenir Next LT Pro" panose="020B0504020202020204" pitchFamily="34" charset="0"/>
              </a:rPr>
              <a:t>High rate of VW ownership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DD0212B-5008-FB28-1B9E-F7F8E1872A8E}"/>
              </a:ext>
            </a:extLst>
          </p:cNvPr>
          <p:cNvSpPr/>
          <p:nvPr/>
        </p:nvSpPr>
        <p:spPr>
          <a:xfrm>
            <a:off x="7922239" y="4685951"/>
            <a:ext cx="2750884" cy="407254"/>
          </a:xfrm>
          <a:prstGeom prst="wedgeRectCallout">
            <a:avLst>
              <a:gd name="adj1" fmla="val -74803"/>
              <a:gd name="adj2" fmla="val 2724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Avenir Next LT Pro" panose="020B0504020202020204" pitchFamily="34" charset="0"/>
              </a:rPr>
              <a:t>Possibly an outlier on EV penetration (3.5%)</a:t>
            </a:r>
          </a:p>
        </p:txBody>
      </p:sp>
    </p:spTree>
    <p:extLst>
      <p:ext uri="{BB962C8B-B14F-4D97-AF65-F5344CB8AC3E}">
        <p14:creationId xmlns:p14="http://schemas.microsoft.com/office/powerpoint/2010/main" val="1599692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/>
              <a:t>Tier 2 target postcodes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33AF06-C22C-6946-1F28-37F2C44E4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487791"/>
              </p:ext>
            </p:extLst>
          </p:nvPr>
        </p:nvGraphicFramePr>
        <p:xfrm>
          <a:off x="6457951" y="1401512"/>
          <a:ext cx="4895852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1">
                  <a:extLst>
                    <a:ext uri="{9D8B030D-6E8A-4147-A177-3AD203B41FA5}">
                      <a16:colId xmlns:a16="http://schemas.microsoft.com/office/drawing/2014/main" val="3324084932"/>
                    </a:ext>
                  </a:extLst>
                </a:gridCol>
                <a:gridCol w="1114185">
                  <a:extLst>
                    <a:ext uri="{9D8B030D-6E8A-4147-A177-3AD203B41FA5}">
                      <a16:colId xmlns:a16="http://schemas.microsoft.com/office/drawing/2014/main" val="2268498559"/>
                    </a:ext>
                  </a:extLst>
                </a:gridCol>
                <a:gridCol w="1580187">
                  <a:extLst>
                    <a:ext uri="{9D8B030D-6E8A-4147-A177-3AD203B41FA5}">
                      <a16:colId xmlns:a16="http://schemas.microsoft.com/office/drawing/2014/main" val="3318853942"/>
                    </a:ext>
                  </a:extLst>
                </a:gridCol>
                <a:gridCol w="1210879">
                  <a:extLst>
                    <a:ext uri="{9D8B030D-6E8A-4147-A177-3AD203B41FA5}">
                      <a16:colId xmlns:a16="http://schemas.microsoft.com/office/drawing/2014/main" val="3442404008"/>
                    </a:ext>
                  </a:extLst>
                </a:gridCol>
              </a:tblGrid>
              <a:tr h="44197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Postcode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Suburb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Relative propensity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39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Tier 2 cont.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66109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2070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Lindfield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0294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3000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CBD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85120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3186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Brighton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1461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Woollahra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36%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1314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Camberwell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36%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2090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2060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North 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52014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Turner/Campbell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4977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2074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Turramurra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1671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2093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Balgowlah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55749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St Ives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55313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2604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Kingston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33%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77600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3121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Richmond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864515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Alexandria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871479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3143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Armadale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83043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Belconnen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8923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DB23F2-E795-B957-934A-067C19D23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73355"/>
              </p:ext>
            </p:extLst>
          </p:nvPr>
        </p:nvGraphicFramePr>
        <p:xfrm>
          <a:off x="838198" y="1401512"/>
          <a:ext cx="4895852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1">
                  <a:extLst>
                    <a:ext uri="{9D8B030D-6E8A-4147-A177-3AD203B41FA5}">
                      <a16:colId xmlns:a16="http://schemas.microsoft.com/office/drawing/2014/main" val="3324084932"/>
                    </a:ext>
                  </a:extLst>
                </a:gridCol>
                <a:gridCol w="1114185">
                  <a:extLst>
                    <a:ext uri="{9D8B030D-6E8A-4147-A177-3AD203B41FA5}">
                      <a16:colId xmlns:a16="http://schemas.microsoft.com/office/drawing/2014/main" val="2268498559"/>
                    </a:ext>
                  </a:extLst>
                </a:gridCol>
                <a:gridCol w="1559859">
                  <a:extLst>
                    <a:ext uri="{9D8B030D-6E8A-4147-A177-3AD203B41FA5}">
                      <a16:colId xmlns:a16="http://schemas.microsoft.com/office/drawing/2014/main" val="3318853942"/>
                    </a:ext>
                  </a:extLst>
                </a:gridCol>
                <a:gridCol w="1231207">
                  <a:extLst>
                    <a:ext uri="{9D8B030D-6E8A-4147-A177-3AD203B41FA5}">
                      <a16:colId xmlns:a16="http://schemas.microsoft.com/office/drawing/2014/main" val="3442404008"/>
                    </a:ext>
                  </a:extLst>
                </a:gridCol>
              </a:tblGrid>
              <a:tr h="44197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Postcode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Suburb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Relative propensity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39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Tier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66109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3142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Toorak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48%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937072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2021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Paddington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59796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2026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Bondi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0294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3101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Kew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46%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85120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3122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Hawthorn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46%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1461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2603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Griffith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1314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2073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West </a:t>
                      </a:r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Pymble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2090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2611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Weston Creek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52014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2031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Randwick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4977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2605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Woden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1671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Bronte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55749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Barton/Deakin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55313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4065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Brisbane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Bardon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77600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2110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Hunters Hill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779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Brisbane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Kenmore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623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31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52D439-1AC1-0881-2FBB-4AEC6F65915E}"/>
              </a:ext>
            </a:extLst>
          </p:cNvPr>
          <p:cNvSpPr/>
          <p:nvPr/>
        </p:nvSpPr>
        <p:spPr>
          <a:xfrm>
            <a:off x="6698974" y="5229225"/>
            <a:ext cx="4465927" cy="11254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080000"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Avenir Next LT Pro" panose="020B0504020202020204" pitchFamily="34" charset="0"/>
              </a:rPr>
              <a:t>We will share the full list of propensity scores by postcode in an Excel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/>
              <a:t>Top postcodes to target beyond top 3 cities (if the strategic opportunity arose)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452F36-B901-8F1A-9938-38152ABBF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64239"/>
              </p:ext>
            </p:extLst>
          </p:nvPr>
        </p:nvGraphicFramePr>
        <p:xfrm>
          <a:off x="838198" y="1628775"/>
          <a:ext cx="489744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876">
                  <a:extLst>
                    <a:ext uri="{9D8B030D-6E8A-4147-A177-3AD203B41FA5}">
                      <a16:colId xmlns:a16="http://schemas.microsoft.com/office/drawing/2014/main" val="3324084932"/>
                    </a:ext>
                  </a:extLst>
                </a:gridCol>
                <a:gridCol w="2020092">
                  <a:extLst>
                    <a:ext uri="{9D8B030D-6E8A-4147-A177-3AD203B41FA5}">
                      <a16:colId xmlns:a16="http://schemas.microsoft.com/office/drawing/2014/main" val="3318853942"/>
                    </a:ext>
                  </a:extLst>
                </a:gridCol>
                <a:gridCol w="1594472">
                  <a:extLst>
                    <a:ext uri="{9D8B030D-6E8A-4147-A177-3AD203B41FA5}">
                      <a16:colId xmlns:a16="http://schemas.microsoft.com/office/drawing/2014/main" val="3442404008"/>
                    </a:ext>
                  </a:extLst>
                </a:gridCol>
              </a:tblGrid>
              <a:tr h="44197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Postcode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Suburb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Relative propensity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39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Adelaide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66109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5061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Unley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19%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937072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5000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Inner City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59796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5062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Mitcham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3771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5152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Stirling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13%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9268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Perth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997649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6010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Claremont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29%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52014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6009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Nedlands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4977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6008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Subiaco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19%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1671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6153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Applecross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17%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55749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Hobart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187643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7004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Battery Point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11%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5333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7005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Sandy Bay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2845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8A8B2C-7240-8144-98A5-DA9BD8491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70182"/>
              </p:ext>
            </p:extLst>
          </p:nvPr>
        </p:nvGraphicFramePr>
        <p:xfrm>
          <a:off x="6456363" y="1628775"/>
          <a:ext cx="489584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459">
                  <a:extLst>
                    <a:ext uri="{9D8B030D-6E8A-4147-A177-3AD203B41FA5}">
                      <a16:colId xmlns:a16="http://schemas.microsoft.com/office/drawing/2014/main" val="3324084932"/>
                    </a:ext>
                  </a:extLst>
                </a:gridCol>
                <a:gridCol w="2019436">
                  <a:extLst>
                    <a:ext uri="{9D8B030D-6E8A-4147-A177-3AD203B41FA5}">
                      <a16:colId xmlns:a16="http://schemas.microsoft.com/office/drawing/2014/main" val="3318853942"/>
                    </a:ext>
                  </a:extLst>
                </a:gridCol>
                <a:gridCol w="1593954">
                  <a:extLst>
                    <a:ext uri="{9D8B030D-6E8A-4147-A177-3AD203B41FA5}">
                      <a16:colId xmlns:a16="http://schemas.microsoft.com/office/drawing/2014/main" val="3442404008"/>
                    </a:ext>
                  </a:extLst>
                </a:gridCol>
              </a:tblGrid>
              <a:tr h="44197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Postcode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Suburb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Relative propensity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39295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Brisbane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219060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4065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Bardon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41%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0294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Kenmore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85120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4068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Indooroopilly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1461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4152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Camp Hill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19%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1314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Inner City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2090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09AAE90-37D8-997C-DDA4-EB9B7A66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910" y="5409679"/>
            <a:ext cx="822081" cy="76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03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Evolving Phase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315B2-2817-C88A-A236-4190AB8C07DE}"/>
              </a:ext>
            </a:extLst>
          </p:cNvPr>
          <p:cNvSpPr txBox="1"/>
          <p:nvPr/>
        </p:nvSpPr>
        <p:spPr>
          <a:xfrm>
            <a:off x="838200" y="1916113"/>
            <a:ext cx="92913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000">
                <a:latin typeface="Avenir Next LT Pro Light" panose="020B0304020202020204" pitchFamily="34" charset="0"/>
              </a:rPr>
              <a:t>Consistent, consolidated data on EV ownership (and growth over time)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000">
                <a:latin typeface="Avenir Next LT Pro Light" panose="020B0304020202020204" pitchFamily="34" charset="0"/>
              </a:rPr>
              <a:t>Mapping VW dealerships to highlight those in suburbs with higher EV propensity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000">
                <a:latin typeface="Avenir Next LT Pro Light" panose="020B0304020202020204" pitchFamily="34" charset="0"/>
              </a:rPr>
              <a:t>Sensitivity analysis and evolution of propensity score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000">
                <a:latin typeface="Avenir Next LT Pro Light" panose="020B0304020202020204" pitchFamily="34" charset="0"/>
              </a:rPr>
              <a:t>Leverage EV Sales data within the group (Audi e-</a:t>
            </a:r>
            <a:r>
              <a:rPr lang="en-GB" sz="2000" err="1">
                <a:latin typeface="Avenir Next LT Pro Light" panose="020B0304020202020204" pitchFamily="34" charset="0"/>
              </a:rPr>
              <a:t>tron</a:t>
            </a:r>
            <a:r>
              <a:rPr lang="en-GB" sz="2000">
                <a:latin typeface="Avenir Next LT Pro Light" panose="020B0304020202020204" pitchFamily="34" charset="0"/>
              </a:rPr>
              <a:t>, CUPRA Born)</a:t>
            </a:r>
          </a:p>
        </p:txBody>
      </p:sp>
    </p:spTree>
    <p:extLst>
      <p:ext uri="{BB962C8B-B14F-4D97-AF65-F5344CB8AC3E}">
        <p14:creationId xmlns:p14="http://schemas.microsoft.com/office/powerpoint/2010/main" val="2827309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315B2-2817-C88A-A236-4190AB8C07DE}"/>
              </a:ext>
            </a:extLst>
          </p:cNvPr>
          <p:cNvSpPr txBox="1"/>
          <p:nvPr/>
        </p:nvSpPr>
        <p:spPr>
          <a:xfrm>
            <a:off x="838200" y="1916113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endParaRPr lang="en-GB" sz="2400">
              <a:latin typeface="Avenir Next LT Pro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74265-19A5-612D-BF05-CE2013F7167F}"/>
              </a:ext>
            </a:extLst>
          </p:cNvPr>
          <p:cNvSpPr txBox="1"/>
          <p:nvPr/>
        </p:nvSpPr>
        <p:spPr>
          <a:xfrm>
            <a:off x="933451" y="1916113"/>
            <a:ext cx="4806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Target media spending by propensity tier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Media spending – driving RYIs, 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Targeting CRM campaigns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Inform local area dealer marketing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Overlay to EV signal retargeting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79A69D-522A-D5AE-80CE-82BB24B7DCE9}"/>
              </a:ext>
            </a:extLst>
          </p:cNvPr>
          <p:cNvSpPr txBox="1">
            <a:spLocks/>
          </p:cNvSpPr>
          <p:nvPr/>
        </p:nvSpPr>
        <p:spPr>
          <a:xfrm>
            <a:off x="6451602" y="365125"/>
            <a:ext cx="49021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Demi Bold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GB" sz="3200"/>
              <a:t>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BCE4E-D3FD-08CB-1D52-ECFC2808D943}"/>
              </a:ext>
            </a:extLst>
          </p:cNvPr>
          <p:cNvSpPr txBox="1"/>
          <p:nvPr/>
        </p:nvSpPr>
        <p:spPr>
          <a:xfrm>
            <a:off x="6451602" y="1916113"/>
            <a:ext cx="480694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Collaboration session with </a:t>
            </a:r>
            <a:r>
              <a:rPr lang="en-GB" err="1">
                <a:latin typeface="Avenir Next LT Pro Light" panose="020B0304020202020204" pitchFamily="34" charset="0"/>
              </a:rPr>
              <a:t>Phd</a:t>
            </a:r>
            <a:endParaRPr lang="en-GB">
              <a:latin typeface="Avenir Next LT Pro Light" panose="020B0304020202020204" pitchFamily="34" charset="0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Phase 2 approval and schedule workshop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endParaRPr lang="en-GB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51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Opportunities to level up in Phase 2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90B2F71-E188-0ACE-3AFC-6689BB28A0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848053"/>
              </p:ext>
            </p:extLst>
          </p:nvPr>
        </p:nvGraphicFramePr>
        <p:xfrm>
          <a:off x="-3088217" y="-1384349"/>
          <a:ext cx="17940868" cy="10941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559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6C635-BEF1-B0B8-D89C-6F3E80E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Appendices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D8C12-E01F-7ADA-40B5-C827EEB35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METRO AREA DASHBOARDS</a:t>
            </a:r>
          </a:p>
        </p:txBody>
      </p:sp>
    </p:spTree>
    <p:extLst>
      <p:ext uri="{BB962C8B-B14F-4D97-AF65-F5344CB8AC3E}">
        <p14:creationId xmlns:p14="http://schemas.microsoft.com/office/powerpoint/2010/main" val="199087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15912"/>
            <a:ext cx="6095724" cy="1006261"/>
          </a:xfrm>
        </p:spPr>
        <p:txBody>
          <a:bodyPr>
            <a:normAutofit/>
          </a:bodyPr>
          <a:lstStyle/>
          <a:p>
            <a:r>
              <a:rPr lang="en-US" sz="3600"/>
              <a:t>Phase 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2514-DF4C-7A13-C20F-3A9B360EA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951862"/>
            <a:ext cx="4741047" cy="3886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AU" b="0">
                <a:latin typeface="Avenir Next Medium" panose="020B0503020202020204" pitchFamily="34" charset="0"/>
              </a:rPr>
              <a:t>Tasks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Analysis of latest EV council data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Refresh VW data extracts from SFMC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ETL into existing proof of concept underlying data cube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Update the dashboards and creation of visualisation for each state capital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Preparation of PDF outputs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7BC064-9909-7215-813D-D32603C75752}"/>
              </a:ext>
            </a:extLst>
          </p:cNvPr>
          <p:cNvSpPr txBox="1">
            <a:spLocks/>
          </p:cNvSpPr>
          <p:nvPr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939658-C8EA-3CC9-5144-F7C2CC16A59A}"/>
              </a:ext>
            </a:extLst>
          </p:cNvPr>
          <p:cNvSpPr txBox="1">
            <a:spLocks/>
          </p:cNvSpPr>
          <p:nvPr/>
        </p:nvSpPr>
        <p:spPr>
          <a:xfrm>
            <a:off x="6619104" y="2951862"/>
            <a:ext cx="4741045" cy="388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Medium" panose="020B0503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Medium" panose="020B0503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AU" b="0">
                <a:latin typeface="Avenir Next Medium" panose="020B0503020202020204" pitchFamily="34" charset="0"/>
              </a:rPr>
              <a:t>Outputs</a:t>
            </a:r>
          </a:p>
          <a:p>
            <a:pPr>
              <a:lnSpc>
                <a:spcPct val="100000"/>
              </a:lnSpc>
            </a:pPr>
            <a:r>
              <a:rPr lang="en-AU" sz="1600" b="0">
                <a:latin typeface="Avenir Next LT Pro Light" panose="020B0304020202020204" pitchFamily="34" charset="0"/>
              </a:rPr>
              <a:t>PDF outputs of the Tableau dashboard including: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Visualisation of each state capital at the post code level for each metric contributing to the propensity metric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The propensity metric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A list of the top suburbs and their propensity scores in excel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Annotated commentary and recommendations by strategy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DB26CA-8A13-41F4-8C3E-3F551FDAC38D}"/>
              </a:ext>
            </a:extLst>
          </p:cNvPr>
          <p:cNvCxnSpPr>
            <a:cxnSpLocks/>
          </p:cNvCxnSpPr>
          <p:nvPr/>
        </p:nvCxnSpPr>
        <p:spPr>
          <a:xfrm>
            <a:off x="5865167" y="3193774"/>
            <a:ext cx="0" cy="31382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10F879-3829-2C0E-F1BE-1A94D828BD7E}"/>
              </a:ext>
            </a:extLst>
          </p:cNvPr>
          <p:cNvSpPr txBox="1"/>
          <p:nvPr/>
        </p:nvSpPr>
        <p:spPr>
          <a:xfrm>
            <a:off x="831573" y="1532138"/>
            <a:ext cx="10233987" cy="117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>
                <a:latin typeface="Avenir Next Medium" panose="020B0503020202020204"/>
              </a:rPr>
              <a:t>Objective</a:t>
            </a:r>
            <a:endParaRPr lang="en-US">
              <a:latin typeface="Avenir Next Medium" panose="020B0503020202020204"/>
            </a:endParaRPr>
          </a:p>
          <a:p>
            <a:pPr>
              <a:lnSpc>
                <a:spcPct val="120000"/>
              </a:lnSpc>
            </a:pPr>
            <a:r>
              <a:rPr lang="en-US" b="0">
                <a:latin typeface="Avenir Next LT Pro Light" panose="020B0304020202020204" pitchFamily="34" charset="0"/>
              </a:rPr>
              <a:t>Develop a point of view on whether there are one or more environments (either physical or digital) in which those predisposed to purchase both electric vehicles and Volkswagen overlap</a:t>
            </a:r>
          </a:p>
        </p:txBody>
      </p:sp>
    </p:spTree>
    <p:extLst>
      <p:ext uri="{BB962C8B-B14F-4D97-AF65-F5344CB8AC3E}">
        <p14:creationId xmlns:p14="http://schemas.microsoft.com/office/powerpoint/2010/main" val="421855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23D1C-5405-63B2-54F6-883A1EB2381E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A44E3-9078-8206-F010-2FD8C7E4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9867"/>
            <a:ext cx="10516931" cy="52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97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Adelaide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78CDF-44D2-5B96-2192-BCF61A33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943425"/>
            <a:ext cx="10519212" cy="5248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1632A5-2244-CB65-906F-0B4171B8B234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</p:spTree>
    <p:extLst>
      <p:ext uri="{BB962C8B-B14F-4D97-AF65-F5344CB8AC3E}">
        <p14:creationId xmlns:p14="http://schemas.microsoft.com/office/powerpoint/2010/main" val="1440655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Brisbane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40053-BA0C-0CD5-B34A-3D2A2D34F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9736"/>
            <a:ext cx="10514013" cy="5225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28772C-79CF-521A-CBAF-B3005A6F2815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</p:spTree>
    <p:extLst>
      <p:ext uri="{BB962C8B-B14F-4D97-AF65-F5344CB8AC3E}">
        <p14:creationId xmlns:p14="http://schemas.microsoft.com/office/powerpoint/2010/main" val="3836683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Melbourne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5DFE8-C917-729F-4ED6-62BE5002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76" y="940038"/>
            <a:ext cx="10515600" cy="5231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9AC2D-CA19-B774-B971-3BCFBE7EA466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</p:spTree>
    <p:extLst>
      <p:ext uri="{BB962C8B-B14F-4D97-AF65-F5344CB8AC3E}">
        <p14:creationId xmlns:p14="http://schemas.microsoft.com/office/powerpoint/2010/main" val="1997380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Perth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622BB-AE64-8439-EB9C-B7BF42B2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967827"/>
            <a:ext cx="10514012" cy="5222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515D5-30B0-8FFA-6291-0F291780320C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</p:spTree>
    <p:extLst>
      <p:ext uri="{BB962C8B-B14F-4D97-AF65-F5344CB8AC3E}">
        <p14:creationId xmlns:p14="http://schemas.microsoft.com/office/powerpoint/2010/main" val="871393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Sydney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088BE-E58F-59FC-1405-4BDBD432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945620"/>
            <a:ext cx="10523664" cy="5228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07C5BE-A4E0-2BF6-B328-287C3D09F5EF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</p:spTree>
    <p:extLst>
      <p:ext uri="{BB962C8B-B14F-4D97-AF65-F5344CB8AC3E}">
        <p14:creationId xmlns:p14="http://schemas.microsoft.com/office/powerpoint/2010/main" val="4121093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6C635-BEF1-B0B8-D89C-6F3E80E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Appendices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D8C12-E01F-7ADA-40B5-C827EEB35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3013999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15913"/>
            <a:ext cx="6095724" cy="1523398"/>
          </a:xfrm>
        </p:spPr>
        <p:txBody>
          <a:bodyPr>
            <a:normAutofit fontScale="90000"/>
          </a:bodyPr>
          <a:lstStyle/>
          <a:p>
            <a:r>
              <a:rPr lang="en-US"/>
              <a:t>Our Data Structure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2514-DF4C-7A13-C20F-3A9B360EA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8" y="1944414"/>
            <a:ext cx="7769227" cy="3499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b="0">
                <a:latin typeface="Avenir Next" panose="020B0503020202020204" pitchFamily="34" charset="0"/>
              </a:rPr>
              <a:t>The final data structure in Tableau consists of three files: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CA99C1-F9B0-C66B-0DA9-53119CE5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Commercial in confidence 2023©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7BC064-9909-7215-813D-D32603C75752}"/>
              </a:ext>
            </a:extLst>
          </p:cNvPr>
          <p:cNvSpPr txBox="1">
            <a:spLocks/>
          </p:cNvSpPr>
          <p:nvPr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solidFill>
                  <a:schemeClr val="tx1"/>
                </a:solidFill>
              </a:rPr>
              <a:pPr/>
              <a:t>37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A9B56A-5ED7-B0DE-89F8-C50C5F431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358123"/>
              </p:ext>
            </p:extLst>
          </p:nvPr>
        </p:nvGraphicFramePr>
        <p:xfrm>
          <a:off x="882857" y="2349517"/>
          <a:ext cx="5607940" cy="381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260">
                  <a:extLst>
                    <a:ext uri="{9D8B030D-6E8A-4147-A177-3AD203B41FA5}">
                      <a16:colId xmlns:a16="http://schemas.microsoft.com/office/drawing/2014/main" val="2645056541"/>
                    </a:ext>
                  </a:extLst>
                </a:gridCol>
                <a:gridCol w="3899680">
                  <a:extLst>
                    <a:ext uri="{9D8B030D-6E8A-4147-A177-3AD203B41FA5}">
                      <a16:colId xmlns:a16="http://schemas.microsoft.com/office/drawing/2014/main" val="322836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latin typeface="Avenir Next LT Pro" panose="020B0504020202020204" pitchFamily="34" charset="0"/>
                        </a:rPr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Avenir Next LT Pro" panose="020B0504020202020204" pitchFamily="34" charset="0"/>
                        </a:rPr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7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>
                          <a:latin typeface="Avenir Next LT Pro" panose="020B0504020202020204" pitchFamily="34" charset="0"/>
                        </a:rPr>
                        <a:t>Primary data 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venir Next LT Pro" panose="020B0504020202020204" pitchFamily="34" charset="0"/>
                        </a:rPr>
                        <a:t>At postcode, </a:t>
                      </a:r>
                      <a:r>
                        <a:rPr lang="en-GB" sz="1600" err="1">
                          <a:latin typeface="Avenir Next LT Pro" panose="020B0504020202020204" pitchFamily="34" charset="0"/>
                        </a:rPr>
                        <a:t>fueltype</a:t>
                      </a:r>
                      <a:r>
                        <a:rPr lang="en-GB" sz="1600">
                          <a:latin typeface="Avenir Next LT Pro" panose="020B0504020202020204" pitchFamily="34" charset="0"/>
                        </a:rPr>
                        <a:t>, year level: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>
                          <a:latin typeface="Avenir Next LT Pro" panose="020B0504020202020204" pitchFamily="34" charset="0"/>
                        </a:rPr>
                        <a:t>Light vehicles (LVs)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>
                          <a:latin typeface="Avenir Next LT Pro" panose="020B0504020202020204" pitchFamily="34" charset="0"/>
                        </a:rPr>
                        <a:t>VW ownerships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>
                          <a:latin typeface="Avenir Next LT Pro" panose="020B0504020202020204" pitchFamily="34" charset="0"/>
                        </a:rPr>
                        <a:t>ID.4 and ID.5 RYIs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GB" sz="1600">
                          <a:latin typeface="Avenir Next LT Pro" panose="020B0504020202020204" pitchFamily="34" charset="0"/>
                        </a:rPr>
                        <a:t>Note that only LVs data exists at </a:t>
                      </a:r>
                      <a:r>
                        <a:rPr lang="en-GB" sz="1600" err="1">
                          <a:latin typeface="Avenir Next LT Pro" panose="020B0504020202020204" pitchFamily="34" charset="0"/>
                        </a:rPr>
                        <a:t>fueltype</a:t>
                      </a:r>
                      <a:r>
                        <a:rPr lang="en-GB" sz="1600">
                          <a:latin typeface="Avenir Next LT Pro" panose="020B0504020202020204" pitchFamily="34" charset="0"/>
                        </a:rPr>
                        <a:t> and year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0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>
                          <a:latin typeface="Avenir Next LT Pro" panose="020B0504020202020204" pitchFamily="34" charset="0"/>
                        </a:rPr>
                        <a:t>Geography lookup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venir Next LT Pro" panose="020B0504020202020204" pitchFamily="34" charset="0"/>
                        </a:rPr>
                        <a:t>Helps us match postcodes to suburbs (note the cardinality of this relationship is many to many – a postcode can intersect multiple suburbs, and vice-versa)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>
                          <a:latin typeface="Avenir Next LT Pro" panose="020B0504020202020204" pitchFamily="34" charset="0"/>
                        </a:rPr>
                        <a:t>City of interest lookup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latin typeface="Avenir Next LT Pro" panose="020B0504020202020204" pitchFamily="34" charset="0"/>
                        </a:rPr>
                        <a:t>Used for identifying centroids of different metropolitan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16302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11F2A2B-E332-F215-A044-0853568484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2991" y="2918274"/>
            <a:ext cx="5358647" cy="12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3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ris Noltekuhlmann | Volkswagen ID 4 Dog">
            <a:extLst>
              <a:ext uri="{FF2B5EF4-FFF2-40B4-BE49-F238E27FC236}">
                <a16:creationId xmlns:a16="http://schemas.microsoft.com/office/drawing/2014/main" id="{C1104378-8DEA-F559-51BF-B61EC1F85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86188"/>
            <a:ext cx="5358744" cy="1157287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7200">
                <a:latin typeface="Avenir Next Demi Bold"/>
              </a:rPr>
              <a:t>Thank you</a:t>
            </a:r>
            <a:endParaRPr lang="en-US" sz="720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CA99C1-F9B0-C66B-0DA9-53119CE5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7BC064-9909-7215-813D-D32603C75752}"/>
              </a:ext>
            </a:extLst>
          </p:cNvPr>
          <p:cNvSpPr txBox="1">
            <a:spLocks/>
          </p:cNvSpPr>
          <p:nvPr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7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155D1-BACC-A2D8-E077-2BE18298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 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5402A-8273-B9C0-FB5E-9F74062AE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004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/>
              <a:t>What do we mean by propensity?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A77CA-AD02-B212-D3B4-CBD921EF9D9D}"/>
              </a:ext>
            </a:extLst>
          </p:cNvPr>
          <p:cNvSpPr txBox="1"/>
          <p:nvPr/>
        </p:nvSpPr>
        <p:spPr>
          <a:xfrm>
            <a:off x="838199" y="1903319"/>
            <a:ext cx="6993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Avenir Next LT Pro Light" panose="020B0304020202020204" pitchFamily="34" charset="0"/>
              </a:rPr>
              <a:t>Throughout this work we use the term propensity to denote ‘the modelled “likelihood” of a customer to purchase a vehicle from the ID series’ </a:t>
            </a:r>
            <a:r>
              <a:rPr lang="en-GB" baseline="3000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550EA-645C-DFC6-F26A-B5DD7A777573}"/>
              </a:ext>
            </a:extLst>
          </p:cNvPr>
          <p:cNvSpPr txBox="1"/>
          <p:nvPr/>
        </p:nvSpPr>
        <p:spPr>
          <a:xfrm>
            <a:off x="825843" y="6359034"/>
            <a:ext cx="690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en-GB" sz="800">
                <a:solidFill>
                  <a:schemeClr val="tx1">
                    <a:lumMod val="60000"/>
                    <a:lumOff val="40000"/>
                  </a:schemeClr>
                </a:solidFill>
                <a:latin typeface="Avenir Next LT Pro Light" panose="020B0304020202020204" pitchFamily="34" charset="0"/>
              </a:rPr>
              <a:t>No consideration has been made to distinguish buyers of these two EPVs</a:t>
            </a:r>
          </a:p>
          <a:p>
            <a:pPr marL="228600" indent="-228600">
              <a:buAutoNum type="arabicParenBoth"/>
            </a:pPr>
            <a:r>
              <a:rPr lang="en-GB" sz="800">
                <a:solidFill>
                  <a:schemeClr val="tx1">
                    <a:lumMod val="60000"/>
                    <a:lumOff val="40000"/>
                  </a:schemeClr>
                </a:solidFill>
                <a:latin typeface="Avenir Next LT Pro Light" panose="020B0304020202020204" pitchFamily="34" charset="0"/>
              </a:rPr>
              <a:t>Expressed as a % of total light vehicles on the road</a:t>
            </a:r>
          </a:p>
          <a:p>
            <a:pPr marL="228600" indent="-228600">
              <a:buAutoNum type="arabicParenBoth"/>
            </a:pPr>
            <a:r>
              <a:rPr lang="en-GB" sz="800">
                <a:solidFill>
                  <a:schemeClr val="tx1">
                    <a:lumMod val="60000"/>
                    <a:lumOff val="40000"/>
                  </a:schemeClr>
                </a:solidFill>
                <a:latin typeface="Avenir Next LT Pro Light" panose="020B0304020202020204" pitchFamily="34" charset="0"/>
              </a:rPr>
              <a:t>Expressed per 100,000 light vehicles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58C7DF-0124-6619-2C66-B8D92BF6FF32}"/>
              </a:ext>
            </a:extLst>
          </p:cNvPr>
          <p:cNvGrpSpPr/>
          <p:nvPr/>
        </p:nvGrpSpPr>
        <p:grpSpPr>
          <a:xfrm>
            <a:off x="838200" y="2860358"/>
            <a:ext cx="8656514" cy="1153073"/>
            <a:chOff x="5571570" y="3275160"/>
            <a:chExt cx="8219209" cy="11530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EDA0AD-055D-035B-EA11-FE2F3D99156D}"/>
                </a:ext>
              </a:extLst>
            </p:cNvPr>
            <p:cNvSpPr txBox="1"/>
            <p:nvPr/>
          </p:nvSpPr>
          <p:spPr>
            <a:xfrm>
              <a:off x="12410712" y="3412570"/>
              <a:ext cx="1380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Medium" panose="020B0503020202020204" pitchFamily="34" charset="0"/>
                </a:rPr>
                <a:t>ID. Series propensity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A44732-86B0-1C4C-EFD1-E513F02FC9D1}"/>
                </a:ext>
              </a:extLst>
            </p:cNvPr>
            <p:cNvSpPr txBox="1"/>
            <p:nvPr/>
          </p:nvSpPr>
          <p:spPr>
            <a:xfrm>
              <a:off x="12012778" y="3551069"/>
              <a:ext cx="397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Medium" panose="020B0503020202020204" pitchFamily="34" charset="0"/>
                </a:rPr>
                <a:t>=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76AFF0-94C4-F7AF-FB4B-EC71E86E2E27}"/>
                </a:ext>
              </a:extLst>
            </p:cNvPr>
            <p:cNvSpPr txBox="1"/>
            <p:nvPr/>
          </p:nvSpPr>
          <p:spPr>
            <a:xfrm>
              <a:off x="5571570" y="3565538"/>
              <a:ext cx="1583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Medium" panose="020B0503020202020204" pitchFamily="34" charset="0"/>
                </a:rPr>
                <a:t>EV pen. </a:t>
              </a:r>
              <a:r>
                <a:rPr lang="en-GB" baseline="30000">
                  <a:latin typeface="Avenir Next LT Pro Light" panose="020B0304020202020204" pitchFamily="34" charset="0"/>
                </a:rPr>
                <a:t>2</a:t>
              </a:r>
              <a:r>
                <a:rPr lang="en-US" sz="2000">
                  <a:latin typeface="Avenir Next Medium" panose="020B0503020202020204" pitchFamily="34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9ECB4A-76C1-60E6-795D-8E4283798332}"/>
                </a:ext>
              </a:extLst>
            </p:cNvPr>
            <p:cNvSpPr txBox="1"/>
            <p:nvPr/>
          </p:nvSpPr>
          <p:spPr>
            <a:xfrm>
              <a:off x="7330477" y="3429049"/>
              <a:ext cx="14864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Medium" panose="020B0503020202020204" pitchFamily="34" charset="0"/>
                </a:rPr>
                <a:t>Past VW ownership </a:t>
              </a:r>
              <a:r>
                <a:rPr lang="en-GB" baseline="30000">
                  <a:latin typeface="Avenir Next LT Pro Light" panose="020B0304020202020204" pitchFamily="34" charset="0"/>
                </a:rPr>
                <a:t>2</a:t>
              </a:r>
              <a:endParaRPr lang="en-US" sz="2000">
                <a:latin typeface="Avenir Next Medium" panose="020B0503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421869-7D94-6CC2-601B-5547C0CF7917}"/>
                </a:ext>
              </a:extLst>
            </p:cNvPr>
            <p:cNvSpPr txBox="1"/>
            <p:nvPr/>
          </p:nvSpPr>
          <p:spPr>
            <a:xfrm>
              <a:off x="9003450" y="3412570"/>
              <a:ext cx="13421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Medium" panose="020B0503020202020204" pitchFamily="34" charset="0"/>
                </a:rPr>
                <a:t>ID.4 and ID.5 RYIs </a:t>
              </a:r>
              <a:r>
                <a:rPr lang="en-GB" baseline="30000">
                  <a:latin typeface="Avenir Next LT Pro Light" panose="020B0304020202020204" pitchFamily="34" charset="0"/>
                </a:rPr>
                <a:t>3</a:t>
              </a:r>
              <a:endParaRPr lang="en-US" sz="2000">
                <a:latin typeface="Avenir Next Medium" panose="020B0503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05767D-3228-1669-119C-21954A9C1DFF}"/>
                </a:ext>
              </a:extLst>
            </p:cNvPr>
            <p:cNvSpPr txBox="1"/>
            <p:nvPr/>
          </p:nvSpPr>
          <p:spPr>
            <a:xfrm>
              <a:off x="7037715" y="3551069"/>
              <a:ext cx="397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Ultra Light" panose="020B0203020202020204" pitchFamily="34" charset="77"/>
                </a:rPr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CF45E2-E908-3787-1294-17B04DDC0B82}"/>
                </a:ext>
              </a:extLst>
            </p:cNvPr>
            <p:cNvSpPr txBox="1"/>
            <p:nvPr/>
          </p:nvSpPr>
          <p:spPr>
            <a:xfrm>
              <a:off x="8703778" y="3551069"/>
              <a:ext cx="397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Ultra Light" panose="020B0203020202020204" pitchFamily="34" charset="77"/>
                </a:rPr>
                <a:t>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0ABC0-27BE-AA29-B901-298F7B50B6C0}"/>
                </a:ext>
              </a:extLst>
            </p:cNvPr>
            <p:cNvSpPr txBox="1"/>
            <p:nvPr/>
          </p:nvSpPr>
          <p:spPr>
            <a:xfrm>
              <a:off x="10631491" y="3275160"/>
              <a:ext cx="13421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>
                  <a:latin typeface="Avenir Next Medium" panose="020B0503020202020204" pitchFamily="34" charset="0"/>
                </a:rPr>
                <a:t>Total vehicles in postcode</a:t>
              </a:r>
              <a:endParaRPr lang="en-US" sz="2000">
                <a:latin typeface="Avenir Next Medium" panose="020B0503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1ADBC4-C664-014C-CE85-971A1DF1ABC4}"/>
                </a:ext>
              </a:extLst>
            </p:cNvPr>
            <p:cNvSpPr txBox="1"/>
            <p:nvPr/>
          </p:nvSpPr>
          <p:spPr>
            <a:xfrm>
              <a:off x="10331819" y="3551069"/>
              <a:ext cx="397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Ultra Light" panose="020B0203020202020204" pitchFamily="34" charset="77"/>
                </a:rPr>
                <a:t>x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D927C0-AD1D-01BA-447B-5CF21CE96F83}"/>
              </a:ext>
            </a:extLst>
          </p:cNvPr>
          <p:cNvSpPr txBox="1"/>
          <p:nvPr/>
        </p:nvSpPr>
        <p:spPr>
          <a:xfrm>
            <a:off x="839789" y="4291350"/>
            <a:ext cx="6991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Avenir Next LT Pro Light" panose="020B0304020202020204" pitchFamily="34" charset="0"/>
              </a:rPr>
              <a:t>Propensity is calculated at the postcode level – the lowest level of granularity available to us (to maximise the value of targeting) whilst leveraging free, publicly available datasets, and ensuring coverage beyond Volkswagen’s known audience.</a:t>
            </a:r>
            <a:endParaRPr lang="en-GB" sz="1800">
              <a:latin typeface="Avenir Next LT Pro Light" panose="020B03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C2B9FA-EEFD-257D-859C-875DEB86CC1D}"/>
              </a:ext>
            </a:extLst>
          </p:cNvPr>
          <p:cNvCxnSpPr>
            <a:cxnSpLocks/>
          </p:cNvCxnSpPr>
          <p:nvPr/>
        </p:nvCxnSpPr>
        <p:spPr>
          <a:xfrm>
            <a:off x="1168400" y="3722133"/>
            <a:ext cx="999067" cy="0"/>
          </a:xfrm>
          <a:prstGeom prst="line">
            <a:avLst/>
          </a:prstGeom>
          <a:ln w="19050">
            <a:solidFill>
              <a:srgbClr val="00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332CBF-3B10-FF74-4DBE-D36E107EA4AB}"/>
              </a:ext>
            </a:extLst>
          </p:cNvPr>
          <p:cNvCxnSpPr>
            <a:cxnSpLocks/>
          </p:cNvCxnSpPr>
          <p:nvPr/>
        </p:nvCxnSpPr>
        <p:spPr>
          <a:xfrm>
            <a:off x="2801458" y="3722133"/>
            <a:ext cx="1335600" cy="0"/>
          </a:xfrm>
          <a:prstGeom prst="line">
            <a:avLst/>
          </a:prstGeom>
          <a:ln w="19050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2127B6-F919-391C-42BA-6E0FEB8B0BBD}"/>
              </a:ext>
            </a:extLst>
          </p:cNvPr>
          <p:cNvCxnSpPr>
            <a:cxnSpLocks/>
          </p:cNvCxnSpPr>
          <p:nvPr/>
        </p:nvCxnSpPr>
        <p:spPr>
          <a:xfrm>
            <a:off x="4550173" y="3722133"/>
            <a:ext cx="1185465" cy="0"/>
          </a:xfrm>
          <a:prstGeom prst="line">
            <a:avLst/>
          </a:prstGeom>
          <a:ln w="19050">
            <a:solidFill>
              <a:srgbClr val="6D1C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68DA68-CC84-15DB-97B7-6F436D6C5DA1}"/>
              </a:ext>
            </a:extLst>
          </p:cNvPr>
          <p:cNvCxnSpPr>
            <a:cxnSpLocks/>
          </p:cNvCxnSpPr>
          <p:nvPr/>
        </p:nvCxnSpPr>
        <p:spPr>
          <a:xfrm>
            <a:off x="8147122" y="3722587"/>
            <a:ext cx="1227595" cy="0"/>
          </a:xfrm>
          <a:prstGeom prst="line">
            <a:avLst/>
          </a:prstGeom>
          <a:ln w="19050">
            <a:solidFill>
              <a:srgbClr val="55A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34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707CE3-75A7-B5E5-DE21-950D8744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/>
              <a:t>Data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F53A8-DB66-9B0F-0BEC-3E6665A14B2D}"/>
              </a:ext>
            </a:extLst>
          </p:cNvPr>
          <p:cNvSpPr txBox="1"/>
          <p:nvPr/>
        </p:nvSpPr>
        <p:spPr>
          <a:xfrm>
            <a:off x="1380833" y="3406316"/>
            <a:ext cx="218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Avenir Next LT Pro Light" panose="020B0304020202020204" pitchFamily="34" charset="0"/>
              </a:rPr>
              <a:t>Electric vehicle registrations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08B148-D56C-59EF-B8BD-5D0E1C905D5D}"/>
              </a:ext>
            </a:extLst>
          </p:cNvPr>
          <p:cNvGrpSpPr/>
          <p:nvPr/>
        </p:nvGrpSpPr>
        <p:grpSpPr>
          <a:xfrm>
            <a:off x="4414004" y="2240555"/>
            <a:ext cx="3040287" cy="3037614"/>
            <a:chOff x="4044177" y="1880253"/>
            <a:chExt cx="3040287" cy="303761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F5EC7A-4259-A6E2-C597-EB8026EC8322}"/>
                </a:ext>
              </a:extLst>
            </p:cNvPr>
            <p:cNvSpPr/>
            <p:nvPr/>
          </p:nvSpPr>
          <p:spPr>
            <a:xfrm>
              <a:off x="4448086" y="2050991"/>
              <a:ext cx="2636378" cy="2636378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0967378-A6D5-276F-7979-8D4DF9D5D5DF}"/>
                </a:ext>
              </a:extLst>
            </p:cNvPr>
            <p:cNvSpPr/>
            <p:nvPr/>
          </p:nvSpPr>
          <p:spPr>
            <a:xfrm>
              <a:off x="5985361" y="1880253"/>
              <a:ext cx="790010" cy="79001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0675AD-7357-C9B0-4965-7E3F0CE6D4B7}"/>
                </a:ext>
              </a:extLst>
            </p:cNvPr>
            <p:cNvSpPr/>
            <p:nvPr/>
          </p:nvSpPr>
          <p:spPr>
            <a:xfrm>
              <a:off x="5985361" y="4127857"/>
              <a:ext cx="790010" cy="79001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4F8896-0796-B7A4-E089-D20B659F0815}"/>
                </a:ext>
              </a:extLst>
            </p:cNvPr>
            <p:cNvSpPr/>
            <p:nvPr/>
          </p:nvSpPr>
          <p:spPr>
            <a:xfrm>
              <a:off x="4044177" y="2974175"/>
              <a:ext cx="790010" cy="79001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05EF7E4-9F4E-3795-5D10-60B46D4D91BA}"/>
                </a:ext>
              </a:extLst>
            </p:cNvPr>
            <p:cNvSpPr/>
            <p:nvPr/>
          </p:nvSpPr>
          <p:spPr>
            <a:xfrm>
              <a:off x="4158101" y="3088099"/>
              <a:ext cx="562162" cy="562162"/>
            </a:xfrm>
            <a:prstGeom prst="ellipse">
              <a:avLst/>
            </a:prstGeom>
            <a:solidFill>
              <a:srgbClr val="00AA0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C1930D-7654-3E07-2C25-C65C01E3CC68}"/>
                </a:ext>
              </a:extLst>
            </p:cNvPr>
            <p:cNvSpPr/>
            <p:nvPr/>
          </p:nvSpPr>
          <p:spPr>
            <a:xfrm>
              <a:off x="6099285" y="4241781"/>
              <a:ext cx="562162" cy="562162"/>
            </a:xfrm>
            <a:prstGeom prst="ellipse">
              <a:avLst/>
            </a:prstGeom>
            <a:solidFill>
              <a:srgbClr val="FF880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FBBDAF-13C1-234D-4233-80CE76EE22AC}"/>
                </a:ext>
              </a:extLst>
            </p:cNvPr>
            <p:cNvSpPr/>
            <p:nvPr/>
          </p:nvSpPr>
          <p:spPr>
            <a:xfrm>
              <a:off x="6099285" y="1986899"/>
              <a:ext cx="562162" cy="562162"/>
            </a:xfrm>
            <a:prstGeom prst="ellipse">
              <a:avLst/>
            </a:prstGeom>
            <a:solidFill>
              <a:srgbClr val="6D1C94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5CA01AD-C043-8F8B-F1D7-AE17EDE6C466}"/>
                </a:ext>
              </a:extLst>
            </p:cNvPr>
            <p:cNvSpPr/>
            <p:nvPr/>
          </p:nvSpPr>
          <p:spPr>
            <a:xfrm>
              <a:off x="5363969" y="2974173"/>
              <a:ext cx="804612" cy="790012"/>
            </a:xfrm>
            <a:prstGeom prst="ellipse">
              <a:avLst/>
            </a:prstGeom>
            <a:solidFill>
              <a:srgbClr val="55AAFF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31D0C8-EE63-8803-A305-CABA981B23C2}"/>
              </a:ext>
            </a:extLst>
          </p:cNvPr>
          <p:cNvSpPr txBox="1"/>
          <p:nvPr/>
        </p:nvSpPr>
        <p:spPr>
          <a:xfrm>
            <a:off x="7858200" y="5286950"/>
            <a:ext cx="218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Avenir Next LT Pro Light" panose="020B0304020202020204" pitchFamily="34" charset="0"/>
              </a:rPr>
              <a:t>ID Series RYIs</a:t>
            </a:r>
          </a:p>
          <a:p>
            <a:endParaRPr lang="en-GB" b="1">
              <a:latin typeface="Avenir Next LT Pro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4CE53-2309-599D-FD3A-C36083593B83}"/>
              </a:ext>
            </a:extLst>
          </p:cNvPr>
          <p:cNvSpPr txBox="1"/>
          <p:nvPr/>
        </p:nvSpPr>
        <p:spPr>
          <a:xfrm>
            <a:off x="7858200" y="1506022"/>
            <a:ext cx="201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Avenir Next LT Pro Light" panose="020B0304020202020204" pitchFamily="34" charset="0"/>
              </a:rPr>
              <a:t>VW Ownership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92D850-1BF8-7CF8-9B76-8E8B497E5DCD}"/>
              </a:ext>
            </a:extLst>
          </p:cNvPr>
          <p:cNvCxnSpPr>
            <a:cxnSpLocks/>
          </p:cNvCxnSpPr>
          <p:nvPr/>
        </p:nvCxnSpPr>
        <p:spPr>
          <a:xfrm flipH="1">
            <a:off x="7519883" y="5656281"/>
            <a:ext cx="2665517" cy="0"/>
          </a:xfrm>
          <a:prstGeom prst="line">
            <a:avLst/>
          </a:prstGeom>
          <a:ln w="19050" cap="rnd">
            <a:solidFill>
              <a:srgbClr val="FF88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CEC2AB-B773-6B5F-92A9-E3836897CA85}"/>
              </a:ext>
            </a:extLst>
          </p:cNvPr>
          <p:cNvCxnSpPr>
            <a:cxnSpLocks/>
            <a:endCxn id="33" idx="5"/>
          </p:cNvCxnSpPr>
          <p:nvPr/>
        </p:nvCxnSpPr>
        <p:spPr>
          <a:xfrm flipH="1" flipV="1">
            <a:off x="7029504" y="5162475"/>
            <a:ext cx="473644" cy="493806"/>
          </a:xfrm>
          <a:prstGeom prst="line">
            <a:avLst/>
          </a:prstGeom>
          <a:ln w="19050" cap="rnd">
            <a:solidFill>
              <a:srgbClr val="FF88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274C63-C70A-9408-EE85-C0B18E9C2B2C}"/>
              </a:ext>
            </a:extLst>
          </p:cNvPr>
          <p:cNvCxnSpPr>
            <a:cxnSpLocks/>
          </p:cNvCxnSpPr>
          <p:nvPr/>
        </p:nvCxnSpPr>
        <p:spPr>
          <a:xfrm flipH="1">
            <a:off x="1443038" y="4076377"/>
            <a:ext cx="2510505" cy="0"/>
          </a:xfrm>
          <a:prstGeom prst="line">
            <a:avLst/>
          </a:prstGeom>
          <a:ln w="19050" cap="rnd">
            <a:solidFill>
              <a:srgbClr val="00AA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AFEE02-5F1B-CF5B-7518-20867A3665D2}"/>
              </a:ext>
            </a:extLst>
          </p:cNvPr>
          <p:cNvCxnSpPr>
            <a:cxnSpLocks/>
            <a:endCxn id="32" idx="7"/>
          </p:cNvCxnSpPr>
          <p:nvPr/>
        </p:nvCxnSpPr>
        <p:spPr>
          <a:xfrm flipH="1">
            <a:off x="7029504" y="1854262"/>
            <a:ext cx="490379" cy="501987"/>
          </a:xfrm>
          <a:prstGeom prst="line">
            <a:avLst/>
          </a:prstGeom>
          <a:ln w="19050" cap="rnd">
            <a:solidFill>
              <a:srgbClr val="6D1C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CE93C0-D3CF-6BA2-1BD8-30F280178E4A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3953543" y="3729482"/>
            <a:ext cx="460461" cy="346895"/>
          </a:xfrm>
          <a:prstGeom prst="line">
            <a:avLst/>
          </a:prstGeom>
          <a:ln w="19050" cap="rnd">
            <a:solidFill>
              <a:srgbClr val="00AA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CA6415-A6CB-4CE5-89FE-0AF94C8A5C76}"/>
              </a:ext>
            </a:extLst>
          </p:cNvPr>
          <p:cNvCxnSpPr>
            <a:cxnSpLocks/>
          </p:cNvCxnSpPr>
          <p:nvPr/>
        </p:nvCxnSpPr>
        <p:spPr>
          <a:xfrm flipH="1">
            <a:off x="7519883" y="1854262"/>
            <a:ext cx="2697162" cy="0"/>
          </a:xfrm>
          <a:prstGeom prst="line">
            <a:avLst/>
          </a:prstGeom>
          <a:ln w="19050" cap="rnd">
            <a:solidFill>
              <a:srgbClr val="6D1C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215D4D9-6439-580F-7883-954B111C8C06}"/>
              </a:ext>
            </a:extLst>
          </p:cNvPr>
          <p:cNvSpPr txBox="1"/>
          <p:nvPr/>
        </p:nvSpPr>
        <p:spPr>
          <a:xfrm>
            <a:off x="1443038" y="4124487"/>
            <a:ext cx="302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Tesla and BYD sales in 2023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EV Council (publicly available)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% of total light vehicle owners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0911EE-3A6A-BC62-A160-1559E5025CE3}"/>
              </a:ext>
            </a:extLst>
          </p:cNvPr>
          <p:cNvSpPr txBox="1"/>
          <p:nvPr/>
        </p:nvSpPr>
        <p:spPr>
          <a:xfrm>
            <a:off x="7858200" y="1892423"/>
            <a:ext cx="302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578,000 past and present owners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VGA Salesforce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% of total light vehicle owners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98F2F4-0BE4-4E5E-BF67-48529789EE21}"/>
              </a:ext>
            </a:extLst>
          </p:cNvPr>
          <p:cNvSpPr txBox="1"/>
          <p:nvPr/>
        </p:nvSpPr>
        <p:spPr>
          <a:xfrm>
            <a:off x="7858200" y="5680723"/>
            <a:ext cx="30257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5,600 ID.4 and ID.5 RYIs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VGA Salesforce (via form on website)</a:t>
            </a:r>
          </a:p>
        </p:txBody>
      </p:sp>
    </p:spTree>
    <p:extLst>
      <p:ext uri="{BB962C8B-B14F-4D97-AF65-F5344CB8AC3E}">
        <p14:creationId xmlns:p14="http://schemas.microsoft.com/office/powerpoint/2010/main" val="237709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/>
              <a:t>What’s changed since our PoC?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05AB1C-E98A-5B34-F077-75B5E549BB79}"/>
              </a:ext>
            </a:extLst>
          </p:cNvPr>
          <p:cNvGrpSpPr/>
          <p:nvPr/>
        </p:nvGrpSpPr>
        <p:grpSpPr>
          <a:xfrm>
            <a:off x="1058334" y="2267221"/>
            <a:ext cx="9482666" cy="558801"/>
            <a:chOff x="1058334" y="2540794"/>
            <a:chExt cx="9482666" cy="5588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10F463A-4FD4-6804-3C3D-2B704BBC0A50}"/>
                </a:ext>
              </a:extLst>
            </p:cNvPr>
            <p:cNvSpPr/>
            <p:nvPr/>
          </p:nvSpPr>
          <p:spPr>
            <a:xfrm>
              <a:off x="1583267" y="2540794"/>
              <a:ext cx="3132667" cy="558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All valid EV registrations as of Jan 2023</a:t>
              </a: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B98959FD-1B85-F6D7-5F24-9FA2D067D5B7}"/>
                </a:ext>
              </a:extLst>
            </p:cNvPr>
            <p:cNvSpPr/>
            <p:nvPr/>
          </p:nvSpPr>
          <p:spPr>
            <a:xfrm rot="5400000">
              <a:off x="6045205" y="2771511"/>
              <a:ext cx="241290" cy="97366"/>
            </a:xfrm>
            <a:prstGeom prst="triangle">
              <a:avLst/>
            </a:prstGeom>
            <a:solidFill>
              <a:srgbClr val="00AA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F6D986-BBC3-8E14-0629-3513F629EE1D}"/>
                </a:ext>
              </a:extLst>
            </p:cNvPr>
            <p:cNvSpPr/>
            <p:nvPr/>
          </p:nvSpPr>
          <p:spPr>
            <a:xfrm>
              <a:off x="7408333" y="2540794"/>
              <a:ext cx="3132667" cy="558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Tesla and BYD sales in 2023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9AE886F-0D6C-18B6-DCD8-97A364A4EB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34" y="2540794"/>
              <a:ext cx="0" cy="558800"/>
            </a:xfrm>
            <a:prstGeom prst="line">
              <a:avLst/>
            </a:prstGeom>
            <a:ln w="19050">
              <a:solidFill>
                <a:srgbClr val="00A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1B68F46-6A0F-FF49-1AB4-23803161ADBA}"/>
              </a:ext>
            </a:extLst>
          </p:cNvPr>
          <p:cNvGrpSpPr/>
          <p:nvPr/>
        </p:nvGrpSpPr>
        <p:grpSpPr>
          <a:xfrm>
            <a:off x="1058334" y="3192464"/>
            <a:ext cx="9745132" cy="728133"/>
            <a:chOff x="1058334" y="3389050"/>
            <a:chExt cx="9745132" cy="72813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396E880-988A-7CF2-D029-179F850C27F5}"/>
                </a:ext>
              </a:extLst>
            </p:cNvPr>
            <p:cNvSpPr/>
            <p:nvPr/>
          </p:nvSpPr>
          <p:spPr>
            <a:xfrm>
              <a:off x="1583267" y="3389050"/>
              <a:ext cx="3107265" cy="728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All past and present VW owners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B66C806-3035-15B0-F384-20E1D2D43279}"/>
                </a:ext>
              </a:extLst>
            </p:cNvPr>
            <p:cNvSpPr/>
            <p:nvPr/>
          </p:nvSpPr>
          <p:spPr>
            <a:xfrm>
              <a:off x="7433733" y="3389050"/>
              <a:ext cx="3369733" cy="728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All past and present VW owners since the start of 2017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8719B0-E821-298A-6FCF-BA724D27F1EE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34" y="3473716"/>
              <a:ext cx="0" cy="558800"/>
            </a:xfrm>
            <a:prstGeom prst="line">
              <a:avLst/>
            </a:prstGeom>
            <a:ln w="19050">
              <a:solidFill>
                <a:srgbClr val="6D1C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22D31525-0412-5F19-6143-D5AFC0D817C1}"/>
                </a:ext>
              </a:extLst>
            </p:cNvPr>
            <p:cNvSpPr/>
            <p:nvPr/>
          </p:nvSpPr>
          <p:spPr>
            <a:xfrm rot="5400000">
              <a:off x="6045205" y="3704433"/>
              <a:ext cx="241290" cy="97366"/>
            </a:xfrm>
            <a:prstGeom prst="triangle">
              <a:avLst/>
            </a:prstGeom>
            <a:solidFill>
              <a:srgbClr val="6D1C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D96F66-35BB-A40A-C298-ECEB1887F759}"/>
              </a:ext>
            </a:extLst>
          </p:cNvPr>
          <p:cNvSpPr txBox="1"/>
          <p:nvPr/>
        </p:nvSpPr>
        <p:spPr>
          <a:xfrm>
            <a:off x="900435" y="6588126"/>
            <a:ext cx="7630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/>
                </a:solidFill>
                <a:latin typeface="Avenir Next" panose="020B0503020202020204" pitchFamily="34" charset="0"/>
              </a:rPr>
              <a:t>(1) Assumed negligible change in the Total Light Vehicles in each post code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F065AD-C991-AAEE-665B-48B1BAFA8395}"/>
              </a:ext>
            </a:extLst>
          </p:cNvPr>
          <p:cNvGrpSpPr/>
          <p:nvPr/>
        </p:nvGrpSpPr>
        <p:grpSpPr>
          <a:xfrm>
            <a:off x="1058334" y="5130013"/>
            <a:ext cx="9482666" cy="728133"/>
            <a:chOff x="1058334" y="5139269"/>
            <a:chExt cx="9482666" cy="72813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1EE01E-FBD7-5B02-629D-3042FB2C8DD0}"/>
                </a:ext>
              </a:extLst>
            </p:cNvPr>
            <p:cNvSpPr/>
            <p:nvPr/>
          </p:nvSpPr>
          <p:spPr>
            <a:xfrm>
              <a:off x="1583267" y="5139269"/>
              <a:ext cx="3107266" cy="728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Propensity is based purely on postcode’s “likelihood”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FA6D6D2-583F-FBE8-82EF-14913BA0ACF6}"/>
                </a:ext>
              </a:extLst>
            </p:cNvPr>
            <p:cNvSpPr/>
            <p:nvPr/>
          </p:nvSpPr>
          <p:spPr>
            <a:xfrm>
              <a:off x="7433734" y="5139269"/>
              <a:ext cx="3107266" cy="728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Propensity is based on ”likelihood” and size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E8ACA5-C64F-27A3-6249-22EB96BAE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34" y="5223935"/>
              <a:ext cx="0" cy="558800"/>
            </a:xfrm>
            <a:prstGeom prst="line">
              <a:avLst/>
            </a:prstGeom>
            <a:ln w="19050">
              <a:solidFill>
                <a:srgbClr val="55A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B7EC4B93-159D-1EC3-12B6-15C5D74F5D67}"/>
                </a:ext>
              </a:extLst>
            </p:cNvPr>
            <p:cNvSpPr/>
            <p:nvPr/>
          </p:nvSpPr>
          <p:spPr>
            <a:xfrm rot="5400000">
              <a:off x="6045205" y="5454652"/>
              <a:ext cx="241290" cy="97366"/>
            </a:xfrm>
            <a:prstGeom prst="triangle">
              <a:avLst/>
            </a:prstGeom>
            <a:solidFill>
              <a:srgbClr val="55A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7D6DFA-95D8-70F0-62BA-8366618050B9}"/>
              </a:ext>
            </a:extLst>
          </p:cNvPr>
          <p:cNvGrpSpPr/>
          <p:nvPr/>
        </p:nvGrpSpPr>
        <p:grpSpPr>
          <a:xfrm>
            <a:off x="1058334" y="4013466"/>
            <a:ext cx="9457265" cy="1032933"/>
            <a:chOff x="1058334" y="4104219"/>
            <a:chExt cx="9457265" cy="103293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DB9FC43-D89E-EDD8-F3AB-065EB43B696E}"/>
                </a:ext>
              </a:extLst>
            </p:cNvPr>
            <p:cNvSpPr/>
            <p:nvPr/>
          </p:nvSpPr>
          <p:spPr>
            <a:xfrm>
              <a:off x="1443573" y="4256619"/>
              <a:ext cx="3340095" cy="728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Total Light Vehicle registrations as of Jan 2023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2BA097B-A341-50D2-4A07-A9822283BDA2}"/>
                </a:ext>
              </a:extLst>
            </p:cNvPr>
            <p:cNvSpPr/>
            <p:nvPr/>
          </p:nvSpPr>
          <p:spPr>
            <a:xfrm>
              <a:off x="7408333" y="4104219"/>
              <a:ext cx="3107266" cy="10329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No change </a:t>
              </a:r>
              <a:r>
                <a:rPr lang="en-US" baseline="30000">
                  <a:solidFill>
                    <a:schemeClr val="tx1"/>
                  </a:solidFill>
                  <a:latin typeface="Avenir Next" panose="020B0503020202020204" pitchFamily="34" charset="0"/>
                </a:rPr>
                <a:t>1</a:t>
              </a: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8564AA6-14BF-8E8D-65BC-B3ADE2995CCE}"/>
                </a:ext>
              </a:extLst>
            </p:cNvPr>
            <p:cNvSpPr/>
            <p:nvPr/>
          </p:nvSpPr>
          <p:spPr>
            <a:xfrm rot="5400000">
              <a:off x="6045205" y="4572002"/>
              <a:ext cx="241290" cy="9736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6AE097-71A9-18E3-3675-9A5BCFAC40D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34" y="4341285"/>
              <a:ext cx="0" cy="558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195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155D1-BACC-A2D8-E077-2BE18298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5912"/>
            <a:ext cx="8839200" cy="2852737"/>
          </a:xfrm>
        </p:spPr>
        <p:txBody>
          <a:bodyPr/>
          <a:lstStyle/>
          <a:p>
            <a:r>
              <a:rPr lang="en-GB"/>
              <a:t>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5402A-8273-B9C0-FB5E-9F74062AE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Which cities should we focus on for launch?</a:t>
            </a:r>
          </a:p>
        </p:txBody>
      </p:sp>
    </p:spTree>
    <p:extLst>
      <p:ext uri="{BB962C8B-B14F-4D97-AF65-F5344CB8AC3E}">
        <p14:creationId xmlns:p14="http://schemas.microsoft.com/office/powerpoint/2010/main" val="1631188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15A4DE-3ED4-8742-7925-257F4AD9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508" y="1916113"/>
            <a:ext cx="4892291" cy="4202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ID. Series propensity hotspots are focussed in Australia’s largest metro areas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698A9-739A-5F0A-5B76-6BAD1CE6469B}"/>
              </a:ext>
            </a:extLst>
          </p:cNvPr>
          <p:cNvSpPr txBox="1"/>
          <p:nvPr/>
        </p:nvSpPr>
        <p:spPr>
          <a:xfrm>
            <a:off x="933450" y="2946400"/>
            <a:ext cx="424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Avenir Next LT Pro Light" panose="020B0304020202020204" pitchFamily="34" charset="0"/>
              </a:rPr>
              <a:t>Whilst all components of the propensity metric followed this urban centricity, it was the EV% that was most skewed towards urban areas</a:t>
            </a:r>
          </a:p>
        </p:txBody>
      </p:sp>
    </p:spTree>
    <p:extLst>
      <p:ext uri="{BB962C8B-B14F-4D97-AF65-F5344CB8AC3E}">
        <p14:creationId xmlns:p14="http://schemas.microsoft.com/office/powerpoint/2010/main" val="277409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46494D"/>
      </a:dk1>
      <a:lt1>
        <a:srgbClr val="FEFDF5"/>
      </a:lt1>
      <a:dk2>
        <a:srgbClr val="46494D"/>
      </a:dk2>
      <a:lt2>
        <a:srgbClr val="FEFEF6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46494D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3569082-4033-4734-a264-060f6a554b07">
      <UserInfo>
        <DisplayName>Hailie Le Bas (Track Sydney)</DisplayName>
        <AccountId>16</AccountId>
        <AccountType/>
      </UserInfo>
      <UserInfo>
        <DisplayName>SharingLinks.9441d475-e0d1-406e-9d8a-099af6c28f1a.OrganizationView.47fd3233-c3c2-4e6f-bd5b-8f01ebcc63aa</DisplayName>
        <AccountId>42</AccountId>
        <AccountType/>
      </UserInfo>
      <UserInfo>
        <DisplayName>SharingLinks.22b8dc8f-17bd-4c24-9456-2c1c230e1916.Flexible.734dda0f-f922-4042-b17a-17c65f27e22f</DisplayName>
        <AccountId>44</AccountId>
        <AccountType/>
      </UserInfo>
      <UserInfo>
        <DisplayName>SharingLinks.59e94511-7db9-481a-8e47-050131413b82.Flexible.4d30b056-0df0-4943-a768-f143d40365ff</DisplayName>
        <AccountId>29</AccountId>
        <AccountType/>
      </UserInfo>
      <UserInfo>
        <DisplayName>SharingLinks.a47ad725-0c23-4569-8e97-cbb4894cd841.OrganizationEdit.80e4b845-d9a5-42f4-9593-567c50229c52</DisplayName>
        <AccountId>28</AccountId>
        <AccountType/>
      </UserInfo>
      <UserInfo>
        <DisplayName>SharingLinks.85262e6b-8cc2-4ec9-9c2e-1c2cc01b2cba.Flexible.fdf25bb9-06b0-470b-a9be-e0da8d3b8b3b</DisplayName>
        <AccountId>46</AccountId>
        <AccountType/>
      </UserInfo>
      <UserInfo>
        <DisplayName>SharingLinks.61ce7a5b-6db1-4c38-8cbf-4bea828df6cc.Flexible.ac133c84-ee57-4113-a69f-e06c0a66ecfc</DisplayName>
        <AccountId>47</AccountId>
        <AccountType/>
      </UserInfo>
      <UserInfo>
        <DisplayName>OneWorkplace Migration</DisplayName>
        <AccountId>48</AccountId>
        <AccountType/>
      </UserInfo>
      <UserInfo>
        <DisplayName>Everyone</DisplayName>
        <AccountId>9</AccountId>
        <AccountType/>
      </UserInfo>
      <UserInfo>
        <DisplayName>SharingLinks.37636191-4ff6-4542-96b6-63d5319fd480.OrganizationEdit.6b4e3c30-0c3e-4584-beec-31c9bf7b01f5</DisplayName>
        <AccountId>49</AccountId>
        <AccountType/>
      </UserInfo>
      <UserInfo>
        <DisplayName>SharingLinks.9441d475-e0d1-406e-9d8a-099af6c28f1a.OrganizationEdit.bc325ec8-106d-48fc-8a7f-2f0f52a4e858</DisplayName>
        <AccountId>50</AccountId>
        <AccountType/>
      </UserInfo>
      <UserInfo>
        <DisplayName>Dave Birchall (Rapp Sydney)</DisplayName>
        <AccountId>51</AccountId>
        <AccountType/>
      </UserInfo>
      <UserInfo>
        <DisplayName>SharingLinks.a5866334-a338-4854-966f-5c7cd6d14fc2.OrganizationView.2db4c556-d01e-45dd-8be5-d7a88e93daa4</DisplayName>
        <AccountId>52</AccountId>
        <AccountType/>
      </UserInfo>
      <UserInfo>
        <DisplayName>SharingLinks.5d75606a-9474-4b07-92a2-3f0f211c102d.OrganizationView.ef994281-523a-40b0-a30f-f2bf89750a07</DisplayName>
        <AccountId>25</AccountId>
        <AccountType/>
      </UserInfo>
      <UserInfo>
        <DisplayName>Jiselle Simpson (Rapp Sydney)</DisplayName>
        <AccountId>18</AccountId>
        <AccountType/>
      </UserInfo>
      <UserInfo>
        <DisplayName>Limited Access System Group For List ef015edf-239b-47f0-ae40-0a7457c4332e</DisplayName>
        <AccountId>53</AccountId>
        <AccountType/>
      </UserInfo>
      <UserInfo>
        <DisplayName>Nichola Preston (Track Sydney)</DisplayName>
        <AccountId>17</AccountId>
        <AccountType/>
      </UserInfo>
      <UserInfo>
        <DisplayName>Dane Van Der Baan</DisplayName>
        <AccountId>14</AccountId>
        <AccountType/>
      </UserInfo>
      <UserInfo>
        <DisplayName>SharingLinks.ea571588-6af6-44fb-9e58-4bdfff406fe9.OrganizationEdit.0dfbaf00-e6db-4bf1-abea-a89603208287</DisplayName>
        <AccountId>32</AccountId>
        <AccountType/>
      </UserInfo>
      <UserInfo>
        <DisplayName>OMC-SVC_SPADMIN01</DisplayName>
        <AccountId>55</AccountId>
        <AccountType/>
      </UserInfo>
      <UserInfo>
        <DisplayName>SharingLinks.489a7740-e5a5-4790-8cf1-a7ae351159f6.OrganizationView.ceffe95b-b637-4bf5-b9a9-ee56c5147422</DisplayName>
        <AccountId>59</AccountId>
        <AccountType/>
      </UserInfo>
      <UserInfo>
        <DisplayName>Kenneth McLeod (DDB Sydney)</DisplayName>
        <AccountId>38</AccountId>
        <AccountType/>
      </UserInfo>
    </SharedWithUsers>
    <lcf76f155ced4ddcb4097134ff3c332f xmlns="ef015edf-239b-47f0-ae40-0a7457c4332e">
      <Terms xmlns="http://schemas.microsoft.com/office/infopath/2007/PartnerControls"/>
    </lcf76f155ced4ddcb4097134ff3c332f>
    <TaxCatchAll xmlns="02d12187-754c-41a9-9e93-c3e1cfacc15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6C25F2405EEB4BA68DD52493980BD3" ma:contentTypeVersion="18" ma:contentTypeDescription="Create a new document." ma:contentTypeScope="" ma:versionID="49a085f3aeee9f11067f600a9ec5f65c">
  <xsd:schema xmlns:xsd="http://www.w3.org/2001/XMLSchema" xmlns:xs="http://www.w3.org/2001/XMLSchema" xmlns:p="http://schemas.microsoft.com/office/2006/metadata/properties" xmlns:ns2="ef015edf-239b-47f0-ae40-0a7457c4332e" xmlns:ns3="e3569082-4033-4734-a264-060f6a554b07" xmlns:ns4="02d12187-754c-41a9-9e93-c3e1cfacc155" targetNamespace="http://schemas.microsoft.com/office/2006/metadata/properties" ma:root="true" ma:fieldsID="45481a0cd2de963fa2e154828c5f4156" ns2:_="" ns3:_="" ns4:_="">
    <xsd:import namespace="ef015edf-239b-47f0-ae40-0a7457c4332e"/>
    <xsd:import namespace="e3569082-4033-4734-a264-060f6a554b07"/>
    <xsd:import namespace="02d12187-754c-41a9-9e93-c3e1cfacc1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015edf-239b-47f0-ae40-0a7457c433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6a257fb-28f5-49c4-92c3-d49665e8e1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69082-4033-4734-a264-060f6a554b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d12187-754c-41a9-9e93-c3e1cfacc15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984df412-06cf-4c39-8149-2ab9745e0b67}" ma:internalName="TaxCatchAll" ma:showField="CatchAllData" ma:web="e3569082-4033-4734-a264-060f6a554b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1AC32-F758-40F8-99DE-EABBBE4C30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6301A0-4E18-45D4-9CC6-57653BC2EB24}">
  <ds:schemaRefs>
    <ds:schemaRef ds:uri="02d12187-754c-41a9-9e93-c3e1cfacc155"/>
    <ds:schemaRef ds:uri="e3569082-4033-4734-a264-060f6a554b07"/>
    <ds:schemaRef ds:uri="ef015edf-239b-47f0-ae40-0a7457c433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AF514D-A877-4A80-814A-28D045E31242}">
  <ds:schemaRefs>
    <ds:schemaRef ds:uri="02d12187-754c-41a9-9e93-c3e1cfacc155"/>
    <ds:schemaRef ds:uri="e3569082-4033-4734-a264-060f6a554b07"/>
    <ds:schemaRef ds:uri="ef015edf-239b-47f0-ae40-0a7457c433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38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Brief recap</vt:lpstr>
      <vt:lpstr>Phase one</vt:lpstr>
      <vt:lpstr>Set up</vt:lpstr>
      <vt:lpstr>What do we mean by propensity?</vt:lpstr>
      <vt:lpstr>Data sources</vt:lpstr>
      <vt:lpstr>What’s changed since our PoC?</vt:lpstr>
      <vt:lpstr>Analysis</vt:lpstr>
      <vt:lpstr>ID. Series propensity hotspots are focussed in Australia’s largest metro areas </vt:lpstr>
      <vt:lpstr>Sydney, Melbourne and Canberra represent the markets with the most significant opportunity</vt:lpstr>
      <vt:lpstr>EV penetration: Most of the smaller cities lag behind in terms of their pace of electrification </vt:lpstr>
      <vt:lpstr>RYIs: ID. series RYI density in Canberra was more than twice that of the next city</vt:lpstr>
      <vt:lpstr>VW Owners: Canberra, Sydney and Melbourne showed much higher density of past/present VW ownership</vt:lpstr>
      <vt:lpstr>Propensity scoring at postcode level demonstrates the benefits of a targeted approach, particularly in Sydney and Melbourne</vt:lpstr>
      <vt:lpstr>Analysis</vt:lpstr>
      <vt:lpstr>ACT &gt;</vt:lpstr>
      <vt:lpstr>ACT: Key Takeaways</vt:lpstr>
      <vt:lpstr>Sydney &gt;</vt:lpstr>
      <vt:lpstr>Sydney: Key Takeaways</vt:lpstr>
      <vt:lpstr>Melbourne &gt;</vt:lpstr>
      <vt:lpstr>Melbourne: Key Takeaways</vt:lpstr>
      <vt:lpstr>Outputs and Next steps</vt:lpstr>
      <vt:lpstr>Tier 1 target postcodes (50%+)</vt:lpstr>
      <vt:lpstr>Tier 2 target postcodes</vt:lpstr>
      <vt:lpstr>Top postcodes to target beyond top 3 cities (if the strategic opportunity arose)</vt:lpstr>
      <vt:lpstr>Evolving Phase 1</vt:lpstr>
      <vt:lpstr>Recommendations</vt:lpstr>
      <vt:lpstr>Opportunities to level up in Phase 2</vt:lpstr>
      <vt:lpstr>Appendices</vt:lpstr>
      <vt:lpstr>ACT</vt:lpstr>
      <vt:lpstr>Adelaide</vt:lpstr>
      <vt:lpstr>Brisbane</vt:lpstr>
      <vt:lpstr>Melbourne</vt:lpstr>
      <vt:lpstr>Perth</vt:lpstr>
      <vt:lpstr>Sydney</vt:lpstr>
      <vt:lpstr>Appendices</vt:lpstr>
      <vt:lpstr>Our Data Structure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2023-11-20T05:41:30Z</dcterms:created>
  <dcterms:modified xsi:type="dcterms:W3CDTF">2024-05-23T02:18:39Z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0x010100CF6C25F2405EEB4BA68DD52493980BD3</vt:lpwstr>
  </property>
  <property fmtid="{D5CDD505-2E9C-101B-9397-08002B2CF9AE}" pid="3" name="MediaServiceImageTags">
    <vt:lpwstr/>
  </property>
</Properties>
</file>